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960E04-C2CD-46DA-9A80-ECDE4B094351}" v="139" dt="2024-08-17T07:10:51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Barreca" userId="3ebb4a90-1cf4-4d9c-9a3a-04cc453de72d" providerId="ADAL" clId="{78960E04-C2CD-46DA-9A80-ECDE4B094351}"/>
    <pc:docChg chg="undo custSel addSld modSld">
      <pc:chgData name="Nick Barreca" userId="3ebb4a90-1cf4-4d9c-9a3a-04cc453de72d" providerId="ADAL" clId="{78960E04-C2CD-46DA-9A80-ECDE4B094351}" dt="2024-08-17T08:07:36.612" v="5223" actId="20577"/>
      <pc:docMkLst>
        <pc:docMk/>
      </pc:docMkLst>
      <pc:sldChg chg="modSp mod">
        <pc:chgData name="Nick Barreca" userId="3ebb4a90-1cf4-4d9c-9a3a-04cc453de72d" providerId="ADAL" clId="{78960E04-C2CD-46DA-9A80-ECDE4B094351}" dt="2024-08-17T08:02:19.459" v="5135" actId="20577"/>
        <pc:sldMkLst>
          <pc:docMk/>
          <pc:sldMk cId="1350317251" sldId="258"/>
        </pc:sldMkLst>
        <pc:spChg chg="mod">
          <ac:chgData name="Nick Barreca" userId="3ebb4a90-1cf4-4d9c-9a3a-04cc453de72d" providerId="ADAL" clId="{78960E04-C2CD-46DA-9A80-ECDE4B094351}" dt="2024-08-17T08:02:19.459" v="5135" actId="20577"/>
          <ac:spMkLst>
            <pc:docMk/>
            <pc:sldMk cId="1350317251" sldId="258"/>
            <ac:spMk id="4" creationId="{D4FC9252-F825-503E-8B29-26DF9AA7DAA8}"/>
          </ac:spMkLst>
        </pc:spChg>
        <pc:spChg chg="mod">
          <ac:chgData name="Nick Barreca" userId="3ebb4a90-1cf4-4d9c-9a3a-04cc453de72d" providerId="ADAL" clId="{78960E04-C2CD-46DA-9A80-ECDE4B094351}" dt="2024-08-16T08:07:17.765" v="15" actId="20577"/>
          <ac:spMkLst>
            <pc:docMk/>
            <pc:sldMk cId="1350317251" sldId="258"/>
            <ac:spMk id="6" creationId="{92AAB2FE-D62E-7D7F-2CE5-EF9BAD5B2E8B}"/>
          </ac:spMkLst>
        </pc:spChg>
        <pc:spChg chg="mod">
          <ac:chgData name="Nick Barreca" userId="3ebb4a90-1cf4-4d9c-9a3a-04cc453de72d" providerId="ADAL" clId="{78960E04-C2CD-46DA-9A80-ECDE4B094351}" dt="2024-08-17T07:11:02.455" v="1090" actId="20577"/>
          <ac:spMkLst>
            <pc:docMk/>
            <pc:sldMk cId="1350317251" sldId="258"/>
            <ac:spMk id="7" creationId="{AF036443-71E2-B863-8C0E-C3D02B14A902}"/>
          </ac:spMkLst>
        </pc:spChg>
      </pc:sldChg>
      <pc:sldChg chg="addSp delSp modSp mod">
        <pc:chgData name="Nick Barreca" userId="3ebb4a90-1cf4-4d9c-9a3a-04cc453de72d" providerId="ADAL" clId="{78960E04-C2CD-46DA-9A80-ECDE4B094351}" dt="2024-08-17T08:02:52.584" v="5149" actId="313"/>
        <pc:sldMkLst>
          <pc:docMk/>
          <pc:sldMk cId="70151812" sldId="259"/>
        </pc:sldMkLst>
        <pc:spChg chg="add del mod">
          <ac:chgData name="Nick Barreca" userId="3ebb4a90-1cf4-4d9c-9a3a-04cc453de72d" providerId="ADAL" clId="{78960E04-C2CD-46DA-9A80-ECDE4B094351}" dt="2024-08-17T06:15:35.564" v="556" actId="931"/>
          <ac:spMkLst>
            <pc:docMk/>
            <pc:sldMk cId="70151812" sldId="259"/>
            <ac:spMk id="5" creationId="{14D9B297-8E8B-21C3-51A6-EC13F3728CF6}"/>
          </ac:spMkLst>
        </pc:spChg>
        <pc:spChg chg="mod">
          <ac:chgData name="Nick Barreca" userId="3ebb4a90-1cf4-4d9c-9a3a-04cc453de72d" providerId="ADAL" clId="{78960E04-C2CD-46DA-9A80-ECDE4B094351}" dt="2024-08-16T21:48:49.718" v="42" actId="20577"/>
          <ac:spMkLst>
            <pc:docMk/>
            <pc:sldMk cId="70151812" sldId="259"/>
            <ac:spMk id="7" creationId="{28594526-A5D8-4D8D-DAE1-6DB91997E9A1}"/>
          </ac:spMkLst>
        </pc:spChg>
        <pc:spChg chg="mod">
          <ac:chgData name="Nick Barreca" userId="3ebb4a90-1cf4-4d9c-9a3a-04cc453de72d" providerId="ADAL" clId="{78960E04-C2CD-46DA-9A80-ECDE4B094351}" dt="2024-08-17T08:02:52.584" v="5149" actId="313"/>
          <ac:spMkLst>
            <pc:docMk/>
            <pc:sldMk cId="70151812" sldId="259"/>
            <ac:spMk id="8" creationId="{2F01D7BB-D133-274F-60A2-18B753B13BC6}"/>
          </ac:spMkLst>
        </pc:spChg>
        <pc:spChg chg="mod">
          <ac:chgData name="Nick Barreca" userId="3ebb4a90-1cf4-4d9c-9a3a-04cc453de72d" providerId="ADAL" clId="{78960E04-C2CD-46DA-9A80-ECDE4B094351}" dt="2024-08-17T06:50:35.040" v="971" actId="20577"/>
          <ac:spMkLst>
            <pc:docMk/>
            <pc:sldMk cId="70151812" sldId="259"/>
            <ac:spMk id="9" creationId="{9888AA6C-40BE-53D5-5980-5480E577D8F2}"/>
          </ac:spMkLst>
        </pc:spChg>
        <pc:spChg chg="del">
          <ac:chgData name="Nick Barreca" userId="3ebb4a90-1cf4-4d9c-9a3a-04cc453de72d" providerId="ADAL" clId="{78960E04-C2CD-46DA-9A80-ECDE4B094351}" dt="2024-08-17T06:50:21.247" v="946" actId="931"/>
          <ac:spMkLst>
            <pc:docMk/>
            <pc:sldMk cId="70151812" sldId="259"/>
            <ac:spMk id="10" creationId="{9A33B099-0ED9-4215-3EFA-B67EE29DD09B}"/>
          </ac:spMkLst>
        </pc:spChg>
        <pc:spChg chg="del">
          <ac:chgData name="Nick Barreca" userId="3ebb4a90-1cf4-4d9c-9a3a-04cc453de72d" providerId="ADAL" clId="{78960E04-C2CD-46DA-9A80-ECDE4B094351}" dt="2024-08-17T06:50:25.041" v="947" actId="931"/>
          <ac:spMkLst>
            <pc:docMk/>
            <pc:sldMk cId="70151812" sldId="259"/>
            <ac:spMk id="11" creationId="{C45C6648-EB7B-7E40-3189-2A0BFA3DCA66}"/>
          </ac:spMkLst>
        </pc:spChg>
        <pc:spChg chg="del mod">
          <ac:chgData name="Nick Barreca" userId="3ebb4a90-1cf4-4d9c-9a3a-04cc453de72d" providerId="ADAL" clId="{78960E04-C2CD-46DA-9A80-ECDE4B094351}" dt="2024-08-17T06:16:20.256" v="568" actId="931"/>
          <ac:spMkLst>
            <pc:docMk/>
            <pc:sldMk cId="70151812" sldId="259"/>
            <ac:spMk id="12" creationId="{C8243F0E-C606-7FD4-973A-62ECD5C8B604}"/>
          </ac:spMkLst>
        </pc:spChg>
        <pc:spChg chg="del">
          <ac:chgData name="Nick Barreca" userId="3ebb4a90-1cf4-4d9c-9a3a-04cc453de72d" providerId="ADAL" clId="{78960E04-C2CD-46DA-9A80-ECDE4B094351}" dt="2024-08-16T21:49:47.258" v="43" actId="931"/>
          <ac:spMkLst>
            <pc:docMk/>
            <pc:sldMk cId="70151812" sldId="259"/>
            <ac:spMk id="13" creationId="{CBB381CE-CCE0-CC6A-1A47-B144D6C7563C}"/>
          </ac:spMkLst>
        </pc:spChg>
        <pc:spChg chg="del">
          <ac:chgData name="Nick Barreca" userId="3ebb4a90-1cf4-4d9c-9a3a-04cc453de72d" providerId="ADAL" clId="{78960E04-C2CD-46DA-9A80-ECDE4B094351}" dt="2024-08-17T06:15:45.407" v="559" actId="931"/>
          <ac:spMkLst>
            <pc:docMk/>
            <pc:sldMk cId="70151812" sldId="259"/>
            <ac:spMk id="14" creationId="{66D2F2A7-D26C-1E55-9DA2-54C29FE34B59}"/>
          </ac:spMkLst>
        </pc:spChg>
        <pc:spChg chg="del mod">
          <ac:chgData name="Nick Barreca" userId="3ebb4a90-1cf4-4d9c-9a3a-04cc453de72d" providerId="ADAL" clId="{78960E04-C2CD-46DA-9A80-ECDE4B094351}" dt="2024-08-17T06:15:55.941" v="562" actId="931"/>
          <ac:spMkLst>
            <pc:docMk/>
            <pc:sldMk cId="70151812" sldId="259"/>
            <ac:spMk id="15" creationId="{9E80154E-9F56-0276-6EED-5350E1F67E6D}"/>
          </ac:spMkLst>
        </pc:spChg>
        <pc:spChg chg="del">
          <ac:chgData name="Nick Barreca" userId="3ebb4a90-1cf4-4d9c-9a3a-04cc453de72d" providerId="ADAL" clId="{78960E04-C2CD-46DA-9A80-ECDE4B094351}" dt="2024-08-17T06:16:07.097" v="565" actId="931"/>
          <ac:spMkLst>
            <pc:docMk/>
            <pc:sldMk cId="70151812" sldId="259"/>
            <ac:spMk id="16" creationId="{70948A52-62D4-E35F-7D8F-D2E714BE025D}"/>
          </ac:spMkLst>
        </pc:spChg>
        <pc:spChg chg="del mod">
          <ac:chgData name="Nick Barreca" userId="3ebb4a90-1cf4-4d9c-9a3a-04cc453de72d" providerId="ADAL" clId="{78960E04-C2CD-46DA-9A80-ECDE4B094351}" dt="2024-08-17T06:16:29.184" v="571" actId="931"/>
          <ac:spMkLst>
            <pc:docMk/>
            <pc:sldMk cId="70151812" sldId="259"/>
            <ac:spMk id="17" creationId="{D75A6E06-DBD0-B240-576E-AC7312CA575E}"/>
          </ac:spMkLst>
        </pc:spChg>
        <pc:spChg chg="del mod">
          <ac:chgData name="Nick Barreca" userId="3ebb4a90-1cf4-4d9c-9a3a-04cc453de72d" providerId="ADAL" clId="{78960E04-C2CD-46DA-9A80-ECDE4B094351}" dt="2024-08-17T06:16:37.113" v="574" actId="931"/>
          <ac:spMkLst>
            <pc:docMk/>
            <pc:sldMk cId="70151812" sldId="259"/>
            <ac:spMk id="18" creationId="{347D1D28-C2AD-FC80-F95C-4A5428C685A6}"/>
          </ac:spMkLst>
        </pc:spChg>
        <pc:spChg chg="del mod">
          <ac:chgData name="Nick Barreca" userId="3ebb4a90-1cf4-4d9c-9a3a-04cc453de72d" providerId="ADAL" clId="{78960E04-C2CD-46DA-9A80-ECDE4B094351}" dt="2024-08-17T06:16:46.086" v="577" actId="931"/>
          <ac:spMkLst>
            <pc:docMk/>
            <pc:sldMk cId="70151812" sldId="259"/>
            <ac:spMk id="19" creationId="{E512285D-7D09-641F-D620-0F3B63F73852}"/>
          </ac:spMkLst>
        </pc:spChg>
        <pc:spChg chg="add del mod">
          <ac:chgData name="Nick Barreca" userId="3ebb4a90-1cf4-4d9c-9a3a-04cc453de72d" providerId="ADAL" clId="{78960E04-C2CD-46DA-9A80-ECDE4B094351}" dt="2024-08-17T06:55:12.233" v="1004" actId="931"/>
          <ac:spMkLst>
            <pc:docMk/>
            <pc:sldMk cId="70151812" sldId="259"/>
            <ac:spMk id="40" creationId="{11A880B7-4211-D985-9BAC-1B68C77B9785}"/>
          </ac:spMkLst>
        </pc:spChg>
        <pc:spChg chg="add del mod">
          <ac:chgData name="Nick Barreca" userId="3ebb4a90-1cf4-4d9c-9a3a-04cc453de72d" providerId="ADAL" clId="{78960E04-C2CD-46DA-9A80-ECDE4B094351}" dt="2024-08-17T06:55:15.512" v="1005" actId="931"/>
          <ac:spMkLst>
            <pc:docMk/>
            <pc:sldMk cId="70151812" sldId="259"/>
            <ac:spMk id="42" creationId="{0168A04B-ED07-3C50-0F38-90B4C9559800}"/>
          </ac:spMkLst>
        </pc:spChg>
        <pc:spChg chg="add del mod">
          <ac:chgData name="Nick Barreca" userId="3ebb4a90-1cf4-4d9c-9a3a-04cc453de72d" providerId="ADAL" clId="{78960E04-C2CD-46DA-9A80-ECDE4B094351}" dt="2024-08-17T06:56:57.103" v="1020" actId="478"/>
          <ac:spMkLst>
            <pc:docMk/>
            <pc:sldMk cId="70151812" sldId="259"/>
            <ac:spMk id="48" creationId="{CE847F6A-92B2-5561-D6D9-AA1FAAF6001C}"/>
          </ac:spMkLst>
        </pc:spChg>
        <pc:picChg chg="add del mod">
          <ac:chgData name="Nick Barreca" userId="3ebb4a90-1cf4-4d9c-9a3a-04cc453de72d" providerId="ADAL" clId="{78960E04-C2CD-46DA-9A80-ECDE4B094351}" dt="2024-08-17T06:08:59.563" v="467" actId="478"/>
          <ac:picMkLst>
            <pc:docMk/>
            <pc:sldMk cId="70151812" sldId="259"/>
            <ac:picMk id="3" creationId="{F05020D2-9741-E5EC-6E4A-47E307C1AFF3}"/>
          </ac:picMkLst>
        </pc:picChg>
        <pc:picChg chg="add mod">
          <ac:chgData name="Nick Barreca" userId="3ebb4a90-1cf4-4d9c-9a3a-04cc453de72d" providerId="ADAL" clId="{78960E04-C2CD-46DA-9A80-ECDE4B094351}" dt="2024-08-17T06:15:36.659" v="558" actId="962"/>
          <ac:picMkLst>
            <pc:docMk/>
            <pc:sldMk cId="70151812" sldId="259"/>
            <ac:picMk id="20" creationId="{77BFEECF-E1BA-4D06-2598-CC96F14959F9}"/>
          </ac:picMkLst>
        </pc:picChg>
        <pc:picChg chg="add mod">
          <ac:chgData name="Nick Barreca" userId="3ebb4a90-1cf4-4d9c-9a3a-04cc453de72d" providerId="ADAL" clId="{78960E04-C2CD-46DA-9A80-ECDE4B094351}" dt="2024-08-17T06:15:46.610" v="560" actId="27614"/>
          <ac:picMkLst>
            <pc:docMk/>
            <pc:sldMk cId="70151812" sldId="259"/>
            <ac:picMk id="22" creationId="{F3072ECB-AA42-8FED-840E-2F78282DCD5E}"/>
          </ac:picMkLst>
        </pc:picChg>
        <pc:picChg chg="add mod">
          <ac:chgData name="Nick Barreca" userId="3ebb4a90-1cf4-4d9c-9a3a-04cc453de72d" providerId="ADAL" clId="{78960E04-C2CD-46DA-9A80-ECDE4B094351}" dt="2024-08-17T06:15:57.203" v="564" actId="962"/>
          <ac:picMkLst>
            <pc:docMk/>
            <pc:sldMk cId="70151812" sldId="259"/>
            <ac:picMk id="24" creationId="{85A2294D-6207-9A92-863E-CC279D4C7B63}"/>
          </ac:picMkLst>
        </pc:picChg>
        <pc:picChg chg="add mod">
          <ac:chgData name="Nick Barreca" userId="3ebb4a90-1cf4-4d9c-9a3a-04cc453de72d" providerId="ADAL" clId="{78960E04-C2CD-46DA-9A80-ECDE4B094351}" dt="2024-08-17T06:16:10.338" v="566" actId="27614"/>
          <ac:picMkLst>
            <pc:docMk/>
            <pc:sldMk cId="70151812" sldId="259"/>
            <ac:picMk id="26" creationId="{5B25E6A7-5BAF-ECB2-4AD1-F3E6F02A96AC}"/>
          </ac:picMkLst>
        </pc:picChg>
        <pc:picChg chg="add mod">
          <ac:chgData name="Nick Barreca" userId="3ebb4a90-1cf4-4d9c-9a3a-04cc453de72d" providerId="ADAL" clId="{78960E04-C2CD-46DA-9A80-ECDE4B094351}" dt="2024-08-17T06:16:27.506" v="569" actId="27614"/>
          <ac:picMkLst>
            <pc:docMk/>
            <pc:sldMk cId="70151812" sldId="259"/>
            <ac:picMk id="28" creationId="{11289AA7-EEDF-748E-86BE-ED1CA91088FD}"/>
          </ac:picMkLst>
        </pc:picChg>
        <pc:picChg chg="add mod">
          <ac:chgData name="Nick Barreca" userId="3ebb4a90-1cf4-4d9c-9a3a-04cc453de72d" providerId="ADAL" clId="{78960E04-C2CD-46DA-9A80-ECDE4B094351}" dt="2024-08-17T06:16:33.342" v="572" actId="27614"/>
          <ac:picMkLst>
            <pc:docMk/>
            <pc:sldMk cId="70151812" sldId="259"/>
            <ac:picMk id="30" creationId="{9F5C30F1-3204-8A51-CA55-98D960DAA719}"/>
          </ac:picMkLst>
        </pc:picChg>
        <pc:picChg chg="add mod">
          <ac:chgData name="Nick Barreca" userId="3ebb4a90-1cf4-4d9c-9a3a-04cc453de72d" providerId="ADAL" clId="{78960E04-C2CD-46DA-9A80-ECDE4B094351}" dt="2024-08-17T06:16:41.191" v="575" actId="27614"/>
          <ac:picMkLst>
            <pc:docMk/>
            <pc:sldMk cId="70151812" sldId="259"/>
            <ac:picMk id="32" creationId="{D731DA10-131F-FE49-6EB4-659313E94941}"/>
          </ac:picMkLst>
        </pc:picChg>
        <pc:picChg chg="add mod">
          <ac:chgData name="Nick Barreca" userId="3ebb4a90-1cf4-4d9c-9a3a-04cc453de72d" providerId="ADAL" clId="{78960E04-C2CD-46DA-9A80-ECDE4B094351}" dt="2024-08-17T06:16:47.621" v="578" actId="27614"/>
          <ac:picMkLst>
            <pc:docMk/>
            <pc:sldMk cId="70151812" sldId="259"/>
            <ac:picMk id="34" creationId="{14A51DD6-1775-F22D-A7DC-B1D53C1AF712}"/>
          </ac:picMkLst>
        </pc:picChg>
        <pc:picChg chg="add del mod">
          <ac:chgData name="Nick Barreca" userId="3ebb4a90-1cf4-4d9c-9a3a-04cc453de72d" providerId="ADAL" clId="{78960E04-C2CD-46DA-9A80-ECDE4B094351}" dt="2024-08-17T06:53:47.002" v="1000" actId="478"/>
          <ac:picMkLst>
            <pc:docMk/>
            <pc:sldMk cId="70151812" sldId="259"/>
            <ac:picMk id="36" creationId="{884D6E39-06C7-7DF9-203F-32C565E297E5}"/>
          </ac:picMkLst>
        </pc:picChg>
        <pc:picChg chg="add del mod">
          <ac:chgData name="Nick Barreca" userId="3ebb4a90-1cf4-4d9c-9a3a-04cc453de72d" providerId="ADAL" clId="{78960E04-C2CD-46DA-9A80-ECDE4B094351}" dt="2024-08-17T06:53:47.721" v="1001" actId="478"/>
          <ac:picMkLst>
            <pc:docMk/>
            <pc:sldMk cId="70151812" sldId="259"/>
            <ac:picMk id="38" creationId="{741FC90C-F098-1FB8-419C-D542A730C22E}"/>
          </ac:picMkLst>
        </pc:picChg>
        <pc:picChg chg="add del mod">
          <ac:chgData name="Nick Barreca" userId="3ebb4a90-1cf4-4d9c-9a3a-04cc453de72d" providerId="ADAL" clId="{78960E04-C2CD-46DA-9A80-ECDE4B094351}" dt="2024-08-17T06:56:57.103" v="1020" actId="478"/>
          <ac:picMkLst>
            <pc:docMk/>
            <pc:sldMk cId="70151812" sldId="259"/>
            <ac:picMk id="44" creationId="{8BD8A4B0-71E1-ACEB-2D57-E5D19F1B2E57}"/>
          </ac:picMkLst>
        </pc:picChg>
        <pc:picChg chg="add mod">
          <ac:chgData name="Nick Barreca" userId="3ebb4a90-1cf4-4d9c-9a3a-04cc453de72d" providerId="ADAL" clId="{78960E04-C2CD-46DA-9A80-ECDE4B094351}" dt="2024-08-17T06:56:31.090" v="1017" actId="1076"/>
          <ac:picMkLst>
            <pc:docMk/>
            <pc:sldMk cId="70151812" sldId="259"/>
            <ac:picMk id="46" creationId="{5E8C4D74-1C62-0EF1-B9EB-2E466D5F28E8}"/>
          </ac:picMkLst>
        </pc:picChg>
      </pc:sldChg>
      <pc:sldChg chg="addSp delSp modSp mod">
        <pc:chgData name="Nick Barreca" userId="3ebb4a90-1cf4-4d9c-9a3a-04cc453de72d" providerId="ADAL" clId="{78960E04-C2CD-46DA-9A80-ECDE4B094351}" dt="2024-08-17T06:39:01.437" v="934" actId="20577"/>
        <pc:sldMkLst>
          <pc:docMk/>
          <pc:sldMk cId="3461390059" sldId="260"/>
        </pc:sldMkLst>
        <pc:spChg chg="mod">
          <ac:chgData name="Nick Barreca" userId="3ebb4a90-1cf4-4d9c-9a3a-04cc453de72d" providerId="ADAL" clId="{78960E04-C2CD-46DA-9A80-ECDE4B094351}" dt="2024-08-17T06:39:01.437" v="934" actId="20577"/>
          <ac:spMkLst>
            <pc:docMk/>
            <pc:sldMk cId="3461390059" sldId="260"/>
            <ac:spMk id="15" creationId="{186133E6-AC50-91CD-D99C-F43B9F3D420B}"/>
          </ac:spMkLst>
        </pc:spChg>
        <pc:spChg chg="del">
          <ac:chgData name="Nick Barreca" userId="3ebb4a90-1cf4-4d9c-9a3a-04cc453de72d" providerId="ADAL" clId="{78960E04-C2CD-46DA-9A80-ECDE4B094351}" dt="2024-08-17T06:36:31.438" v="884" actId="931"/>
          <ac:spMkLst>
            <pc:docMk/>
            <pc:sldMk cId="3461390059" sldId="260"/>
            <ac:spMk id="16" creationId="{2819B994-52E7-BB07-E939-7D3D3CFB92BC}"/>
          </ac:spMkLst>
        </pc:spChg>
        <pc:spChg chg="del">
          <ac:chgData name="Nick Barreca" userId="3ebb4a90-1cf4-4d9c-9a3a-04cc453de72d" providerId="ADAL" clId="{78960E04-C2CD-46DA-9A80-ECDE4B094351}" dt="2024-08-17T06:36:16.559" v="881" actId="931"/>
          <ac:spMkLst>
            <pc:docMk/>
            <pc:sldMk cId="3461390059" sldId="260"/>
            <ac:spMk id="17" creationId="{BA4E08BA-A47E-4E46-524C-2DB830531E56}"/>
          </ac:spMkLst>
        </pc:spChg>
        <pc:spChg chg="del">
          <ac:chgData name="Nick Barreca" userId="3ebb4a90-1cf4-4d9c-9a3a-04cc453de72d" providerId="ADAL" clId="{78960E04-C2CD-46DA-9A80-ECDE4B094351}" dt="2024-08-17T06:36:51.351" v="890" actId="931"/>
          <ac:spMkLst>
            <pc:docMk/>
            <pc:sldMk cId="3461390059" sldId="260"/>
            <ac:spMk id="18" creationId="{A8763F8D-7879-E2D8-4143-70568EB15D6A}"/>
          </ac:spMkLst>
        </pc:spChg>
        <pc:spChg chg="del">
          <ac:chgData name="Nick Barreca" userId="3ebb4a90-1cf4-4d9c-9a3a-04cc453de72d" providerId="ADAL" clId="{78960E04-C2CD-46DA-9A80-ECDE4B094351}" dt="2024-08-17T06:37:17.882" v="896" actId="931"/>
          <ac:spMkLst>
            <pc:docMk/>
            <pc:sldMk cId="3461390059" sldId="260"/>
            <ac:spMk id="19" creationId="{B6F5BCDF-27BB-3BC6-3475-609B9BD14665}"/>
          </ac:spMkLst>
        </pc:spChg>
        <pc:spChg chg="del mod">
          <ac:chgData name="Nick Barreca" userId="3ebb4a90-1cf4-4d9c-9a3a-04cc453de72d" providerId="ADAL" clId="{78960E04-C2CD-46DA-9A80-ECDE4B094351}" dt="2024-08-17T06:38:29.913" v="902" actId="931"/>
          <ac:spMkLst>
            <pc:docMk/>
            <pc:sldMk cId="3461390059" sldId="260"/>
            <ac:spMk id="20" creationId="{BE18C6ED-1F0E-BD17-3177-4C90137EABDB}"/>
          </ac:spMkLst>
        </pc:spChg>
        <pc:spChg chg="del">
          <ac:chgData name="Nick Barreca" userId="3ebb4a90-1cf4-4d9c-9a3a-04cc453de72d" providerId="ADAL" clId="{78960E04-C2CD-46DA-9A80-ECDE4B094351}" dt="2024-08-17T06:38:56.105" v="908" actId="931"/>
          <ac:spMkLst>
            <pc:docMk/>
            <pc:sldMk cId="3461390059" sldId="260"/>
            <ac:spMk id="21" creationId="{E1EC5428-0820-8CC7-B334-55FA186AE768}"/>
          </ac:spMkLst>
        </pc:spChg>
        <pc:spChg chg="del">
          <ac:chgData name="Nick Barreca" userId="3ebb4a90-1cf4-4d9c-9a3a-04cc453de72d" providerId="ADAL" clId="{78960E04-C2CD-46DA-9A80-ECDE4B094351}" dt="2024-08-17T06:36:42.249" v="887" actId="931"/>
          <ac:spMkLst>
            <pc:docMk/>
            <pc:sldMk cId="3461390059" sldId="260"/>
            <ac:spMk id="22" creationId="{0A5E4643-593A-9205-467B-67597959C1DA}"/>
          </ac:spMkLst>
        </pc:spChg>
        <pc:spChg chg="del mod">
          <ac:chgData name="Nick Barreca" userId="3ebb4a90-1cf4-4d9c-9a3a-04cc453de72d" providerId="ADAL" clId="{78960E04-C2CD-46DA-9A80-ECDE4B094351}" dt="2024-08-17T06:37:00.967" v="893" actId="931"/>
          <ac:spMkLst>
            <pc:docMk/>
            <pc:sldMk cId="3461390059" sldId="260"/>
            <ac:spMk id="23" creationId="{F3B6F4AE-91C4-3E25-2072-9B7002CD9C5D}"/>
          </ac:spMkLst>
        </pc:spChg>
        <pc:spChg chg="del">
          <ac:chgData name="Nick Barreca" userId="3ebb4a90-1cf4-4d9c-9a3a-04cc453de72d" providerId="ADAL" clId="{78960E04-C2CD-46DA-9A80-ECDE4B094351}" dt="2024-08-17T06:37:28.894" v="899" actId="931"/>
          <ac:spMkLst>
            <pc:docMk/>
            <pc:sldMk cId="3461390059" sldId="260"/>
            <ac:spMk id="24" creationId="{185EA7B1-AB6B-D77D-F30A-D036C193C4A4}"/>
          </ac:spMkLst>
        </pc:spChg>
        <pc:spChg chg="del mod">
          <ac:chgData name="Nick Barreca" userId="3ebb4a90-1cf4-4d9c-9a3a-04cc453de72d" providerId="ADAL" clId="{78960E04-C2CD-46DA-9A80-ECDE4B094351}" dt="2024-08-17T06:38:47.160" v="905" actId="931"/>
          <ac:spMkLst>
            <pc:docMk/>
            <pc:sldMk cId="3461390059" sldId="260"/>
            <ac:spMk id="25" creationId="{A03BA204-915F-3C3A-56B7-DB8E9EFAF888}"/>
          </ac:spMkLst>
        </pc:spChg>
        <pc:picChg chg="add mod">
          <ac:chgData name="Nick Barreca" userId="3ebb4a90-1cf4-4d9c-9a3a-04cc453de72d" providerId="ADAL" clId="{78960E04-C2CD-46DA-9A80-ECDE4B094351}" dt="2024-08-17T06:36:18.080" v="883" actId="962"/>
          <ac:picMkLst>
            <pc:docMk/>
            <pc:sldMk cId="3461390059" sldId="260"/>
            <ac:picMk id="3" creationId="{429B264C-B33E-C49E-5174-5CA732B5D293}"/>
          </ac:picMkLst>
        </pc:picChg>
        <pc:picChg chg="add mod">
          <ac:chgData name="Nick Barreca" userId="3ebb4a90-1cf4-4d9c-9a3a-04cc453de72d" providerId="ADAL" clId="{78960E04-C2CD-46DA-9A80-ECDE4B094351}" dt="2024-08-17T06:36:32.632" v="886" actId="962"/>
          <ac:picMkLst>
            <pc:docMk/>
            <pc:sldMk cId="3461390059" sldId="260"/>
            <ac:picMk id="5" creationId="{E9F8062C-CCF4-1FE0-E06D-34436437D3A7}"/>
          </ac:picMkLst>
        </pc:picChg>
        <pc:picChg chg="add mod">
          <ac:chgData name="Nick Barreca" userId="3ebb4a90-1cf4-4d9c-9a3a-04cc453de72d" providerId="ADAL" clId="{78960E04-C2CD-46DA-9A80-ECDE4B094351}" dt="2024-08-17T06:36:43.449" v="889" actId="962"/>
          <ac:picMkLst>
            <pc:docMk/>
            <pc:sldMk cId="3461390059" sldId="260"/>
            <ac:picMk id="7" creationId="{00C3F4E1-3F0C-9B89-8055-35033FBE3978}"/>
          </ac:picMkLst>
        </pc:picChg>
        <pc:picChg chg="add mod">
          <ac:chgData name="Nick Barreca" userId="3ebb4a90-1cf4-4d9c-9a3a-04cc453de72d" providerId="ADAL" clId="{78960E04-C2CD-46DA-9A80-ECDE4B094351}" dt="2024-08-17T06:36:52.559" v="891" actId="27614"/>
          <ac:picMkLst>
            <pc:docMk/>
            <pc:sldMk cId="3461390059" sldId="260"/>
            <ac:picMk id="9" creationId="{5FE24A49-7C77-8CE9-655F-330514F305C1}"/>
          </ac:picMkLst>
        </pc:picChg>
        <pc:picChg chg="add mod">
          <ac:chgData name="Nick Barreca" userId="3ebb4a90-1cf4-4d9c-9a3a-04cc453de72d" providerId="ADAL" clId="{78960E04-C2CD-46DA-9A80-ECDE4B094351}" dt="2024-08-17T06:37:02.059" v="895" actId="962"/>
          <ac:picMkLst>
            <pc:docMk/>
            <pc:sldMk cId="3461390059" sldId="260"/>
            <ac:picMk id="11" creationId="{AC8B2AEA-8751-E111-FD1D-DD3B1DE82FF8}"/>
          </ac:picMkLst>
        </pc:picChg>
        <pc:picChg chg="add mod">
          <ac:chgData name="Nick Barreca" userId="3ebb4a90-1cf4-4d9c-9a3a-04cc453de72d" providerId="ADAL" clId="{78960E04-C2CD-46DA-9A80-ECDE4B094351}" dt="2024-08-17T06:37:19.091" v="898" actId="962"/>
          <ac:picMkLst>
            <pc:docMk/>
            <pc:sldMk cId="3461390059" sldId="260"/>
            <ac:picMk id="13" creationId="{E392F04C-8AE4-DD74-3DC8-6504988B0F0D}"/>
          </ac:picMkLst>
        </pc:picChg>
        <pc:picChg chg="add mod">
          <ac:chgData name="Nick Barreca" userId="3ebb4a90-1cf4-4d9c-9a3a-04cc453de72d" providerId="ADAL" clId="{78960E04-C2CD-46DA-9A80-ECDE4B094351}" dt="2024-08-17T06:37:35.103" v="900" actId="27614"/>
          <ac:picMkLst>
            <pc:docMk/>
            <pc:sldMk cId="3461390059" sldId="260"/>
            <ac:picMk id="26" creationId="{3C7C80D8-0E8B-CFA1-0D09-3DFBA67F953C}"/>
          </ac:picMkLst>
        </pc:picChg>
        <pc:picChg chg="add mod">
          <ac:chgData name="Nick Barreca" userId="3ebb4a90-1cf4-4d9c-9a3a-04cc453de72d" providerId="ADAL" clId="{78960E04-C2CD-46DA-9A80-ECDE4B094351}" dt="2024-08-17T06:38:37.381" v="903" actId="27614"/>
          <ac:picMkLst>
            <pc:docMk/>
            <pc:sldMk cId="3461390059" sldId="260"/>
            <ac:picMk id="28" creationId="{183EE561-0E5D-384B-9143-001030ECB9C7}"/>
          </ac:picMkLst>
        </pc:picChg>
        <pc:picChg chg="add mod">
          <ac:chgData name="Nick Barreca" userId="3ebb4a90-1cf4-4d9c-9a3a-04cc453de72d" providerId="ADAL" clId="{78960E04-C2CD-46DA-9A80-ECDE4B094351}" dt="2024-08-17T06:38:48.560" v="907" actId="962"/>
          <ac:picMkLst>
            <pc:docMk/>
            <pc:sldMk cId="3461390059" sldId="260"/>
            <ac:picMk id="30" creationId="{397BBC86-81DF-6536-1549-4F0AB8BE3167}"/>
          </ac:picMkLst>
        </pc:picChg>
        <pc:picChg chg="add mod">
          <ac:chgData name="Nick Barreca" userId="3ebb4a90-1cf4-4d9c-9a3a-04cc453de72d" providerId="ADAL" clId="{78960E04-C2CD-46DA-9A80-ECDE4B094351}" dt="2024-08-17T06:38:57.603" v="910" actId="962"/>
          <ac:picMkLst>
            <pc:docMk/>
            <pc:sldMk cId="3461390059" sldId="260"/>
            <ac:picMk id="32" creationId="{2EA776DE-F89B-5E63-17F7-C197B1B9537E}"/>
          </ac:picMkLst>
        </pc:picChg>
      </pc:sldChg>
      <pc:sldChg chg="addSp delSp modSp add mod">
        <pc:chgData name="Nick Barreca" userId="3ebb4a90-1cf4-4d9c-9a3a-04cc453de72d" providerId="ADAL" clId="{78960E04-C2CD-46DA-9A80-ECDE4B094351}" dt="2024-08-17T08:03:24.580" v="5161" actId="20577"/>
        <pc:sldMkLst>
          <pc:docMk/>
          <pc:sldMk cId="3096904884" sldId="261"/>
        </pc:sldMkLst>
        <pc:spChg chg="del">
          <ac:chgData name="Nick Barreca" userId="3ebb4a90-1cf4-4d9c-9a3a-04cc453de72d" providerId="ADAL" clId="{78960E04-C2CD-46DA-9A80-ECDE4B094351}" dt="2024-08-17T06:11:28.770" v="490" actId="931"/>
          <ac:spMkLst>
            <pc:docMk/>
            <pc:sldMk cId="3096904884" sldId="261"/>
            <ac:spMk id="5" creationId="{14D9B297-8E8B-21C3-51A6-EC13F3728CF6}"/>
          </ac:spMkLst>
        </pc:spChg>
        <pc:spChg chg="mod">
          <ac:chgData name="Nick Barreca" userId="3ebb4a90-1cf4-4d9c-9a3a-04cc453de72d" providerId="ADAL" clId="{78960E04-C2CD-46DA-9A80-ECDE4B094351}" dt="2024-08-17T06:09:59.523" v="489" actId="20577"/>
          <ac:spMkLst>
            <pc:docMk/>
            <pc:sldMk cId="3096904884" sldId="261"/>
            <ac:spMk id="7" creationId="{28594526-A5D8-4D8D-DAE1-6DB91997E9A1}"/>
          </ac:spMkLst>
        </pc:spChg>
        <pc:spChg chg="mod">
          <ac:chgData name="Nick Barreca" userId="3ebb4a90-1cf4-4d9c-9a3a-04cc453de72d" providerId="ADAL" clId="{78960E04-C2CD-46DA-9A80-ECDE4B094351}" dt="2024-08-17T08:03:24.580" v="5161" actId="20577"/>
          <ac:spMkLst>
            <pc:docMk/>
            <pc:sldMk cId="3096904884" sldId="261"/>
            <ac:spMk id="8" creationId="{2F01D7BB-D133-274F-60A2-18B753B13BC6}"/>
          </ac:spMkLst>
        </pc:spChg>
        <pc:spChg chg="mod">
          <ac:chgData name="Nick Barreca" userId="3ebb4a90-1cf4-4d9c-9a3a-04cc453de72d" providerId="ADAL" clId="{78960E04-C2CD-46DA-9A80-ECDE4B094351}" dt="2024-08-17T06:50:49.350" v="979" actId="20577"/>
          <ac:spMkLst>
            <pc:docMk/>
            <pc:sldMk cId="3096904884" sldId="261"/>
            <ac:spMk id="9" creationId="{9888AA6C-40BE-53D5-5980-5480E577D8F2}"/>
          </ac:spMkLst>
        </pc:spChg>
        <pc:spChg chg="del">
          <ac:chgData name="Nick Barreca" userId="3ebb4a90-1cf4-4d9c-9a3a-04cc453de72d" providerId="ADAL" clId="{78960E04-C2CD-46DA-9A80-ECDE4B094351}" dt="2024-08-17T06:58:06.904" v="1023" actId="478"/>
          <ac:spMkLst>
            <pc:docMk/>
            <pc:sldMk cId="3096904884" sldId="261"/>
            <ac:spMk id="10" creationId="{9A33B099-0ED9-4215-3EFA-B67EE29DD09B}"/>
          </ac:spMkLst>
        </pc:spChg>
        <pc:spChg chg="del">
          <ac:chgData name="Nick Barreca" userId="3ebb4a90-1cf4-4d9c-9a3a-04cc453de72d" providerId="ADAL" clId="{78960E04-C2CD-46DA-9A80-ECDE4B094351}" dt="2024-08-17T06:58:04.788" v="1022" actId="478"/>
          <ac:spMkLst>
            <pc:docMk/>
            <pc:sldMk cId="3096904884" sldId="261"/>
            <ac:spMk id="11" creationId="{C45C6648-EB7B-7E40-3189-2A0BFA3DCA66}"/>
          </ac:spMkLst>
        </pc:spChg>
        <pc:spChg chg="del">
          <ac:chgData name="Nick Barreca" userId="3ebb4a90-1cf4-4d9c-9a3a-04cc453de72d" providerId="ADAL" clId="{78960E04-C2CD-46DA-9A80-ECDE4B094351}" dt="2024-08-17T06:12:21.534" v="502" actId="931"/>
          <ac:spMkLst>
            <pc:docMk/>
            <pc:sldMk cId="3096904884" sldId="261"/>
            <ac:spMk id="12" creationId="{C8243F0E-C606-7FD4-973A-62ECD5C8B604}"/>
          </ac:spMkLst>
        </pc:spChg>
        <pc:spChg chg="del mod">
          <ac:chgData name="Nick Barreca" userId="3ebb4a90-1cf4-4d9c-9a3a-04cc453de72d" providerId="ADAL" clId="{78960E04-C2CD-46DA-9A80-ECDE4B094351}" dt="2024-08-17T06:11:41.213" v="493" actId="931"/>
          <ac:spMkLst>
            <pc:docMk/>
            <pc:sldMk cId="3096904884" sldId="261"/>
            <ac:spMk id="14" creationId="{66D2F2A7-D26C-1E55-9DA2-54C29FE34B59}"/>
          </ac:spMkLst>
        </pc:spChg>
        <pc:spChg chg="del mod">
          <ac:chgData name="Nick Barreca" userId="3ebb4a90-1cf4-4d9c-9a3a-04cc453de72d" providerId="ADAL" clId="{78960E04-C2CD-46DA-9A80-ECDE4B094351}" dt="2024-08-17T06:11:53.990" v="496" actId="931"/>
          <ac:spMkLst>
            <pc:docMk/>
            <pc:sldMk cId="3096904884" sldId="261"/>
            <ac:spMk id="15" creationId="{9E80154E-9F56-0276-6EED-5350E1F67E6D}"/>
          </ac:spMkLst>
        </pc:spChg>
        <pc:spChg chg="del mod">
          <ac:chgData name="Nick Barreca" userId="3ebb4a90-1cf4-4d9c-9a3a-04cc453de72d" providerId="ADAL" clId="{78960E04-C2CD-46DA-9A80-ECDE4B094351}" dt="2024-08-17T06:12:04.643" v="499" actId="931"/>
          <ac:spMkLst>
            <pc:docMk/>
            <pc:sldMk cId="3096904884" sldId="261"/>
            <ac:spMk id="16" creationId="{70948A52-62D4-E35F-7D8F-D2E714BE025D}"/>
          </ac:spMkLst>
        </pc:spChg>
        <pc:spChg chg="del">
          <ac:chgData name="Nick Barreca" userId="3ebb4a90-1cf4-4d9c-9a3a-04cc453de72d" providerId="ADAL" clId="{78960E04-C2CD-46DA-9A80-ECDE4B094351}" dt="2024-08-17T06:12:32.895" v="505" actId="931"/>
          <ac:spMkLst>
            <pc:docMk/>
            <pc:sldMk cId="3096904884" sldId="261"/>
            <ac:spMk id="17" creationId="{D75A6E06-DBD0-B240-576E-AC7312CA575E}"/>
          </ac:spMkLst>
        </pc:spChg>
        <pc:spChg chg="del mod">
          <ac:chgData name="Nick Barreca" userId="3ebb4a90-1cf4-4d9c-9a3a-04cc453de72d" providerId="ADAL" clId="{78960E04-C2CD-46DA-9A80-ECDE4B094351}" dt="2024-08-17T06:12:43.717" v="508" actId="931"/>
          <ac:spMkLst>
            <pc:docMk/>
            <pc:sldMk cId="3096904884" sldId="261"/>
            <ac:spMk id="18" creationId="{347D1D28-C2AD-FC80-F95C-4A5428C685A6}"/>
          </ac:spMkLst>
        </pc:spChg>
        <pc:spChg chg="del">
          <ac:chgData name="Nick Barreca" userId="3ebb4a90-1cf4-4d9c-9a3a-04cc453de72d" providerId="ADAL" clId="{78960E04-C2CD-46DA-9A80-ECDE4B094351}" dt="2024-08-17T06:12:54.996" v="511" actId="931"/>
          <ac:spMkLst>
            <pc:docMk/>
            <pc:sldMk cId="3096904884" sldId="261"/>
            <ac:spMk id="19" creationId="{E512285D-7D09-641F-D620-0F3B63F73852}"/>
          </ac:spMkLst>
        </pc:spChg>
        <pc:picChg chg="add mod">
          <ac:chgData name="Nick Barreca" userId="3ebb4a90-1cf4-4d9c-9a3a-04cc453de72d" providerId="ADAL" clId="{78960E04-C2CD-46DA-9A80-ECDE4B094351}" dt="2024-08-17T06:11:30.528" v="491" actId="27614"/>
          <ac:picMkLst>
            <pc:docMk/>
            <pc:sldMk cId="3096904884" sldId="261"/>
            <ac:picMk id="3" creationId="{E039C511-3BBA-032E-25EE-C4B3E5A5DE27}"/>
          </ac:picMkLst>
        </pc:picChg>
        <pc:picChg chg="add mod">
          <ac:chgData name="Nick Barreca" userId="3ebb4a90-1cf4-4d9c-9a3a-04cc453de72d" providerId="ADAL" clId="{78960E04-C2CD-46DA-9A80-ECDE4B094351}" dt="2024-08-17T06:11:45.032" v="494" actId="27614"/>
          <ac:picMkLst>
            <pc:docMk/>
            <pc:sldMk cId="3096904884" sldId="261"/>
            <ac:picMk id="6" creationId="{6BFC1195-C797-4C15-6DD6-B5020C6DDEB8}"/>
          </ac:picMkLst>
        </pc:picChg>
        <pc:picChg chg="add mod">
          <ac:chgData name="Nick Barreca" userId="3ebb4a90-1cf4-4d9c-9a3a-04cc453de72d" providerId="ADAL" clId="{78960E04-C2CD-46DA-9A80-ECDE4B094351}" dt="2024-08-17T06:11:57.966" v="497" actId="27614"/>
          <ac:picMkLst>
            <pc:docMk/>
            <pc:sldMk cId="3096904884" sldId="261"/>
            <ac:picMk id="20" creationId="{CA97B34D-1525-DCCE-1FB8-E0AAF2C02D5B}"/>
          </ac:picMkLst>
        </pc:picChg>
        <pc:picChg chg="add mod">
          <ac:chgData name="Nick Barreca" userId="3ebb4a90-1cf4-4d9c-9a3a-04cc453de72d" providerId="ADAL" clId="{78960E04-C2CD-46DA-9A80-ECDE4B094351}" dt="2024-08-17T06:12:06.033" v="501" actId="962"/>
          <ac:picMkLst>
            <pc:docMk/>
            <pc:sldMk cId="3096904884" sldId="261"/>
            <ac:picMk id="22" creationId="{81FB288B-EB02-7E49-9C28-3BA855CB498E}"/>
          </ac:picMkLst>
        </pc:picChg>
        <pc:picChg chg="add mod">
          <ac:chgData name="Nick Barreca" userId="3ebb4a90-1cf4-4d9c-9a3a-04cc453de72d" providerId="ADAL" clId="{78960E04-C2CD-46DA-9A80-ECDE4B094351}" dt="2024-08-17T06:12:22.921" v="504" actId="962"/>
          <ac:picMkLst>
            <pc:docMk/>
            <pc:sldMk cId="3096904884" sldId="261"/>
            <ac:picMk id="24" creationId="{CC6709DC-AAB9-670C-2253-19B404FA3D76}"/>
          </ac:picMkLst>
        </pc:picChg>
        <pc:picChg chg="add mod">
          <ac:chgData name="Nick Barreca" userId="3ebb4a90-1cf4-4d9c-9a3a-04cc453de72d" providerId="ADAL" clId="{78960E04-C2CD-46DA-9A80-ECDE4B094351}" dt="2024-08-17T06:12:37.144" v="506" actId="27614"/>
          <ac:picMkLst>
            <pc:docMk/>
            <pc:sldMk cId="3096904884" sldId="261"/>
            <ac:picMk id="26" creationId="{8874F25D-AA3E-A761-6B97-2BE86F9F879B}"/>
          </ac:picMkLst>
        </pc:picChg>
        <pc:picChg chg="add mod">
          <ac:chgData name="Nick Barreca" userId="3ebb4a90-1cf4-4d9c-9a3a-04cc453de72d" providerId="ADAL" clId="{78960E04-C2CD-46DA-9A80-ECDE4B094351}" dt="2024-08-17T06:12:45.221" v="510" actId="962"/>
          <ac:picMkLst>
            <pc:docMk/>
            <pc:sldMk cId="3096904884" sldId="261"/>
            <ac:picMk id="28" creationId="{55531EB2-13F1-DB24-680B-D118FC8B5F95}"/>
          </ac:picMkLst>
        </pc:picChg>
        <pc:picChg chg="add mod">
          <ac:chgData name="Nick Barreca" userId="3ebb4a90-1cf4-4d9c-9a3a-04cc453de72d" providerId="ADAL" clId="{78960E04-C2CD-46DA-9A80-ECDE4B094351}" dt="2024-08-17T06:12:56.595" v="513" actId="962"/>
          <ac:picMkLst>
            <pc:docMk/>
            <pc:sldMk cId="3096904884" sldId="261"/>
            <ac:picMk id="30" creationId="{88A7C11C-CE67-E925-D50F-1E6D7899AFA9}"/>
          </ac:picMkLst>
        </pc:picChg>
        <pc:picChg chg="add mod">
          <ac:chgData name="Nick Barreca" userId="3ebb4a90-1cf4-4d9c-9a3a-04cc453de72d" providerId="ADAL" clId="{78960E04-C2CD-46DA-9A80-ECDE4B094351}" dt="2024-08-17T06:58:23.444" v="1024" actId="14826"/>
          <ac:picMkLst>
            <pc:docMk/>
            <pc:sldMk cId="3096904884" sldId="261"/>
            <ac:picMk id="31" creationId="{33C9A5CE-BAEA-2C29-B770-7E6EFF035E74}"/>
          </ac:picMkLst>
        </pc:picChg>
        <pc:picChg chg="add del mod">
          <ac:chgData name="Nick Barreca" userId="3ebb4a90-1cf4-4d9c-9a3a-04cc453de72d" providerId="ADAL" clId="{78960E04-C2CD-46DA-9A80-ECDE4B094351}" dt="2024-08-17T06:59:29.391" v="1052" actId="478"/>
          <ac:picMkLst>
            <pc:docMk/>
            <pc:sldMk cId="3096904884" sldId="261"/>
            <ac:picMk id="32" creationId="{F9B629BF-CCD2-B815-3D55-F648E9C06884}"/>
          </ac:picMkLst>
        </pc:picChg>
      </pc:sldChg>
      <pc:sldChg chg="addSp delSp modSp add mod">
        <pc:chgData name="Nick Barreca" userId="3ebb4a90-1cf4-4d9c-9a3a-04cc453de72d" providerId="ADAL" clId="{78960E04-C2CD-46DA-9A80-ECDE4B094351}" dt="2024-08-17T08:04:11.774" v="5182" actId="20577"/>
        <pc:sldMkLst>
          <pc:docMk/>
          <pc:sldMk cId="3705643791" sldId="262"/>
        </pc:sldMkLst>
        <pc:spChg chg="del">
          <ac:chgData name="Nick Barreca" userId="3ebb4a90-1cf4-4d9c-9a3a-04cc453de72d" providerId="ADAL" clId="{78960E04-C2CD-46DA-9A80-ECDE4B094351}" dt="2024-08-17T06:13:26.548" v="532" actId="931"/>
          <ac:spMkLst>
            <pc:docMk/>
            <pc:sldMk cId="3705643791" sldId="262"/>
            <ac:spMk id="5" creationId="{14D9B297-8E8B-21C3-51A6-EC13F3728CF6}"/>
          </ac:spMkLst>
        </pc:spChg>
        <pc:spChg chg="mod">
          <ac:chgData name="Nick Barreca" userId="3ebb4a90-1cf4-4d9c-9a3a-04cc453de72d" providerId="ADAL" clId="{78960E04-C2CD-46DA-9A80-ECDE4B094351}" dt="2024-08-17T06:13:07.028" v="531" actId="20577"/>
          <ac:spMkLst>
            <pc:docMk/>
            <pc:sldMk cId="3705643791" sldId="262"/>
            <ac:spMk id="7" creationId="{28594526-A5D8-4D8D-DAE1-6DB91997E9A1}"/>
          </ac:spMkLst>
        </pc:spChg>
        <pc:spChg chg="mod">
          <ac:chgData name="Nick Barreca" userId="3ebb4a90-1cf4-4d9c-9a3a-04cc453de72d" providerId="ADAL" clId="{78960E04-C2CD-46DA-9A80-ECDE4B094351}" dt="2024-08-17T08:04:11.774" v="5182" actId="20577"/>
          <ac:spMkLst>
            <pc:docMk/>
            <pc:sldMk cId="3705643791" sldId="262"/>
            <ac:spMk id="8" creationId="{2F01D7BB-D133-274F-60A2-18B753B13BC6}"/>
          </ac:spMkLst>
        </pc:spChg>
        <pc:spChg chg="mod">
          <ac:chgData name="Nick Barreca" userId="3ebb4a90-1cf4-4d9c-9a3a-04cc453de72d" providerId="ADAL" clId="{78960E04-C2CD-46DA-9A80-ECDE4B094351}" dt="2024-08-17T06:50:59.070" v="983" actId="20577"/>
          <ac:spMkLst>
            <pc:docMk/>
            <pc:sldMk cId="3705643791" sldId="262"/>
            <ac:spMk id="9" creationId="{9888AA6C-40BE-53D5-5980-5480E577D8F2}"/>
          </ac:spMkLst>
        </pc:spChg>
        <pc:spChg chg="del">
          <ac:chgData name="Nick Barreca" userId="3ebb4a90-1cf4-4d9c-9a3a-04cc453de72d" providerId="ADAL" clId="{78960E04-C2CD-46DA-9A80-ECDE4B094351}" dt="2024-08-17T06:58:30.480" v="1026" actId="478"/>
          <ac:spMkLst>
            <pc:docMk/>
            <pc:sldMk cId="3705643791" sldId="262"/>
            <ac:spMk id="10" creationId="{9A33B099-0ED9-4215-3EFA-B67EE29DD09B}"/>
          </ac:spMkLst>
        </pc:spChg>
        <pc:spChg chg="del">
          <ac:chgData name="Nick Barreca" userId="3ebb4a90-1cf4-4d9c-9a3a-04cc453de72d" providerId="ADAL" clId="{78960E04-C2CD-46DA-9A80-ECDE4B094351}" dt="2024-08-17T06:58:31.410" v="1027" actId="478"/>
          <ac:spMkLst>
            <pc:docMk/>
            <pc:sldMk cId="3705643791" sldId="262"/>
            <ac:spMk id="11" creationId="{C45C6648-EB7B-7E40-3189-2A0BFA3DCA66}"/>
          </ac:spMkLst>
        </pc:spChg>
        <pc:spChg chg="del mod">
          <ac:chgData name="Nick Barreca" userId="3ebb4a90-1cf4-4d9c-9a3a-04cc453de72d" providerId="ADAL" clId="{78960E04-C2CD-46DA-9A80-ECDE4B094351}" dt="2024-08-17T06:14:05.509" v="544" actId="931"/>
          <ac:spMkLst>
            <pc:docMk/>
            <pc:sldMk cId="3705643791" sldId="262"/>
            <ac:spMk id="12" creationId="{C8243F0E-C606-7FD4-973A-62ECD5C8B604}"/>
          </ac:spMkLst>
        </pc:spChg>
        <pc:spChg chg="del mod">
          <ac:chgData name="Nick Barreca" userId="3ebb4a90-1cf4-4d9c-9a3a-04cc453de72d" providerId="ADAL" clId="{78960E04-C2CD-46DA-9A80-ECDE4B094351}" dt="2024-08-17T06:13:34.711" v="535" actId="931"/>
          <ac:spMkLst>
            <pc:docMk/>
            <pc:sldMk cId="3705643791" sldId="262"/>
            <ac:spMk id="14" creationId="{66D2F2A7-D26C-1E55-9DA2-54C29FE34B59}"/>
          </ac:spMkLst>
        </pc:spChg>
        <pc:spChg chg="del">
          <ac:chgData name="Nick Barreca" userId="3ebb4a90-1cf4-4d9c-9a3a-04cc453de72d" providerId="ADAL" clId="{78960E04-C2CD-46DA-9A80-ECDE4B094351}" dt="2024-08-17T06:13:44.472" v="538" actId="931"/>
          <ac:spMkLst>
            <pc:docMk/>
            <pc:sldMk cId="3705643791" sldId="262"/>
            <ac:spMk id="15" creationId="{9E80154E-9F56-0276-6EED-5350E1F67E6D}"/>
          </ac:spMkLst>
        </pc:spChg>
        <pc:spChg chg="del">
          <ac:chgData name="Nick Barreca" userId="3ebb4a90-1cf4-4d9c-9a3a-04cc453de72d" providerId="ADAL" clId="{78960E04-C2CD-46DA-9A80-ECDE4B094351}" dt="2024-08-17T06:13:56.452" v="541" actId="931"/>
          <ac:spMkLst>
            <pc:docMk/>
            <pc:sldMk cId="3705643791" sldId="262"/>
            <ac:spMk id="16" creationId="{70948A52-62D4-E35F-7D8F-D2E714BE025D}"/>
          </ac:spMkLst>
        </pc:spChg>
        <pc:spChg chg="del">
          <ac:chgData name="Nick Barreca" userId="3ebb4a90-1cf4-4d9c-9a3a-04cc453de72d" providerId="ADAL" clId="{78960E04-C2CD-46DA-9A80-ECDE4B094351}" dt="2024-08-17T06:14:13.742" v="547" actId="931"/>
          <ac:spMkLst>
            <pc:docMk/>
            <pc:sldMk cId="3705643791" sldId="262"/>
            <ac:spMk id="17" creationId="{D75A6E06-DBD0-B240-576E-AC7312CA575E}"/>
          </ac:spMkLst>
        </pc:spChg>
        <pc:spChg chg="del">
          <ac:chgData name="Nick Barreca" userId="3ebb4a90-1cf4-4d9c-9a3a-04cc453de72d" providerId="ADAL" clId="{78960E04-C2CD-46DA-9A80-ECDE4B094351}" dt="2024-08-17T06:14:25.175" v="550" actId="931"/>
          <ac:spMkLst>
            <pc:docMk/>
            <pc:sldMk cId="3705643791" sldId="262"/>
            <ac:spMk id="18" creationId="{347D1D28-C2AD-FC80-F95C-4A5428C685A6}"/>
          </ac:spMkLst>
        </pc:spChg>
        <pc:spChg chg="del">
          <ac:chgData name="Nick Barreca" userId="3ebb4a90-1cf4-4d9c-9a3a-04cc453de72d" providerId="ADAL" clId="{78960E04-C2CD-46DA-9A80-ECDE4B094351}" dt="2024-08-17T06:15:10.722" v="553" actId="931"/>
          <ac:spMkLst>
            <pc:docMk/>
            <pc:sldMk cId="3705643791" sldId="262"/>
            <ac:spMk id="19" creationId="{E512285D-7D09-641F-D620-0F3B63F73852}"/>
          </ac:spMkLst>
        </pc:spChg>
        <pc:picChg chg="add mod">
          <ac:chgData name="Nick Barreca" userId="3ebb4a90-1cf4-4d9c-9a3a-04cc453de72d" providerId="ADAL" clId="{78960E04-C2CD-46DA-9A80-ECDE4B094351}" dt="2024-08-17T06:13:34.364" v="533" actId="27614"/>
          <ac:picMkLst>
            <pc:docMk/>
            <pc:sldMk cId="3705643791" sldId="262"/>
            <ac:picMk id="3" creationId="{5D497AD2-2DB3-CD2F-C375-961AF629E6C3}"/>
          </ac:picMkLst>
        </pc:picChg>
        <pc:picChg chg="add mod">
          <ac:chgData name="Nick Barreca" userId="3ebb4a90-1cf4-4d9c-9a3a-04cc453de72d" providerId="ADAL" clId="{78960E04-C2CD-46DA-9A80-ECDE4B094351}" dt="2024-08-17T06:13:35.852" v="537" actId="962"/>
          <ac:picMkLst>
            <pc:docMk/>
            <pc:sldMk cId="3705643791" sldId="262"/>
            <ac:picMk id="6" creationId="{3F5496CB-8C3D-FEF6-F33D-6FEBCA53EBC2}"/>
          </ac:picMkLst>
        </pc:picChg>
        <pc:picChg chg="add mod">
          <ac:chgData name="Nick Barreca" userId="3ebb4a90-1cf4-4d9c-9a3a-04cc453de72d" providerId="ADAL" clId="{78960E04-C2CD-46DA-9A80-ECDE4B094351}" dt="2024-08-17T06:13:45.740" v="540" actId="962"/>
          <ac:picMkLst>
            <pc:docMk/>
            <pc:sldMk cId="3705643791" sldId="262"/>
            <ac:picMk id="20" creationId="{614C22EF-0025-AF22-A3FD-7A9FD7C7292C}"/>
          </ac:picMkLst>
        </pc:picChg>
        <pc:picChg chg="add mod">
          <ac:chgData name="Nick Barreca" userId="3ebb4a90-1cf4-4d9c-9a3a-04cc453de72d" providerId="ADAL" clId="{78960E04-C2CD-46DA-9A80-ECDE4B094351}" dt="2024-08-17T06:14:03.330" v="542" actId="27614"/>
          <ac:picMkLst>
            <pc:docMk/>
            <pc:sldMk cId="3705643791" sldId="262"/>
            <ac:picMk id="22" creationId="{6DF70AB2-EC25-5FA9-6D38-A17CC760FB27}"/>
          </ac:picMkLst>
        </pc:picChg>
        <pc:picChg chg="add mod">
          <ac:chgData name="Nick Barreca" userId="3ebb4a90-1cf4-4d9c-9a3a-04cc453de72d" providerId="ADAL" clId="{78960E04-C2CD-46DA-9A80-ECDE4B094351}" dt="2024-08-17T06:14:06.898" v="546" actId="962"/>
          <ac:picMkLst>
            <pc:docMk/>
            <pc:sldMk cId="3705643791" sldId="262"/>
            <ac:picMk id="24" creationId="{5F3F727B-B0EF-F260-B754-1446DBE58A9A}"/>
          </ac:picMkLst>
        </pc:picChg>
        <pc:picChg chg="add mod">
          <ac:chgData name="Nick Barreca" userId="3ebb4a90-1cf4-4d9c-9a3a-04cc453de72d" providerId="ADAL" clId="{78960E04-C2CD-46DA-9A80-ECDE4B094351}" dt="2024-08-17T06:14:15.129" v="549" actId="962"/>
          <ac:picMkLst>
            <pc:docMk/>
            <pc:sldMk cId="3705643791" sldId="262"/>
            <ac:picMk id="26" creationId="{FF2F930F-FC67-5809-A62D-87FE1E449864}"/>
          </ac:picMkLst>
        </pc:picChg>
        <pc:picChg chg="add mod">
          <ac:chgData name="Nick Barreca" userId="3ebb4a90-1cf4-4d9c-9a3a-04cc453de72d" providerId="ADAL" clId="{78960E04-C2CD-46DA-9A80-ECDE4B094351}" dt="2024-08-17T06:14:26.673" v="552" actId="962"/>
          <ac:picMkLst>
            <pc:docMk/>
            <pc:sldMk cId="3705643791" sldId="262"/>
            <ac:picMk id="28" creationId="{7B6B2610-96DD-B302-073B-AC9AD4D96300}"/>
          </ac:picMkLst>
        </pc:picChg>
        <pc:picChg chg="add mod">
          <ac:chgData name="Nick Barreca" userId="3ebb4a90-1cf4-4d9c-9a3a-04cc453de72d" providerId="ADAL" clId="{78960E04-C2CD-46DA-9A80-ECDE4B094351}" dt="2024-08-17T06:15:12.227" v="555" actId="962"/>
          <ac:picMkLst>
            <pc:docMk/>
            <pc:sldMk cId="3705643791" sldId="262"/>
            <ac:picMk id="30" creationId="{D579D827-7D6A-16E1-D806-D627D85E9578}"/>
          </ac:picMkLst>
        </pc:picChg>
        <pc:picChg chg="add mod">
          <ac:chgData name="Nick Barreca" userId="3ebb4a90-1cf4-4d9c-9a3a-04cc453de72d" providerId="ADAL" clId="{78960E04-C2CD-46DA-9A80-ECDE4B094351}" dt="2024-08-17T07:00:23.410" v="1053" actId="14826"/>
          <ac:picMkLst>
            <pc:docMk/>
            <pc:sldMk cId="3705643791" sldId="262"/>
            <ac:picMk id="31" creationId="{C576DA5C-3564-6FE3-9776-A15797270FB0}"/>
          </ac:picMkLst>
        </pc:picChg>
        <pc:picChg chg="add mod">
          <ac:chgData name="Nick Barreca" userId="3ebb4a90-1cf4-4d9c-9a3a-04cc453de72d" providerId="ADAL" clId="{78960E04-C2CD-46DA-9A80-ECDE4B094351}" dt="2024-08-17T07:00:29.737" v="1054" actId="14826"/>
          <ac:picMkLst>
            <pc:docMk/>
            <pc:sldMk cId="3705643791" sldId="262"/>
            <ac:picMk id="32" creationId="{A5A8EB23-7835-F7F4-57D3-ED5362A30195}"/>
          </ac:picMkLst>
        </pc:picChg>
      </pc:sldChg>
      <pc:sldChg chg="addSp delSp modSp add mod">
        <pc:chgData name="Nick Barreca" userId="3ebb4a90-1cf4-4d9c-9a3a-04cc453de72d" providerId="ADAL" clId="{78960E04-C2CD-46DA-9A80-ECDE4B094351}" dt="2024-08-17T08:04:42.469" v="5197" actId="20577"/>
        <pc:sldMkLst>
          <pc:docMk/>
          <pc:sldMk cId="3614408861" sldId="263"/>
        </pc:sldMkLst>
        <pc:spChg chg="del">
          <ac:chgData name="Nick Barreca" userId="3ebb4a90-1cf4-4d9c-9a3a-04cc453de72d" providerId="ADAL" clId="{78960E04-C2CD-46DA-9A80-ECDE4B094351}" dt="2024-08-17T06:17:07.957" v="584" actId="931"/>
          <ac:spMkLst>
            <pc:docMk/>
            <pc:sldMk cId="3614408861" sldId="263"/>
            <ac:spMk id="5" creationId="{14D9B297-8E8B-21C3-51A6-EC13F3728CF6}"/>
          </ac:spMkLst>
        </pc:spChg>
        <pc:spChg chg="mod">
          <ac:chgData name="Nick Barreca" userId="3ebb4a90-1cf4-4d9c-9a3a-04cc453de72d" providerId="ADAL" clId="{78960E04-C2CD-46DA-9A80-ECDE4B094351}" dt="2024-08-17T06:16:55.092" v="583" actId="20577"/>
          <ac:spMkLst>
            <pc:docMk/>
            <pc:sldMk cId="3614408861" sldId="263"/>
            <ac:spMk id="7" creationId="{28594526-A5D8-4D8D-DAE1-6DB91997E9A1}"/>
          </ac:spMkLst>
        </pc:spChg>
        <pc:spChg chg="mod">
          <ac:chgData name="Nick Barreca" userId="3ebb4a90-1cf4-4d9c-9a3a-04cc453de72d" providerId="ADAL" clId="{78960E04-C2CD-46DA-9A80-ECDE4B094351}" dt="2024-08-17T08:04:42.469" v="5197" actId="20577"/>
          <ac:spMkLst>
            <pc:docMk/>
            <pc:sldMk cId="3614408861" sldId="263"/>
            <ac:spMk id="8" creationId="{2F01D7BB-D133-274F-60A2-18B753B13BC6}"/>
          </ac:spMkLst>
        </pc:spChg>
        <pc:spChg chg="mod">
          <ac:chgData name="Nick Barreca" userId="3ebb4a90-1cf4-4d9c-9a3a-04cc453de72d" providerId="ADAL" clId="{78960E04-C2CD-46DA-9A80-ECDE4B094351}" dt="2024-08-17T06:51:04.960" v="985" actId="20577"/>
          <ac:spMkLst>
            <pc:docMk/>
            <pc:sldMk cId="3614408861" sldId="263"/>
            <ac:spMk id="9" creationId="{9888AA6C-40BE-53D5-5980-5480E577D8F2}"/>
          </ac:spMkLst>
        </pc:spChg>
        <pc:spChg chg="del">
          <ac:chgData name="Nick Barreca" userId="3ebb4a90-1cf4-4d9c-9a3a-04cc453de72d" providerId="ADAL" clId="{78960E04-C2CD-46DA-9A80-ECDE4B094351}" dt="2024-08-17T06:58:37.346" v="1029" actId="478"/>
          <ac:spMkLst>
            <pc:docMk/>
            <pc:sldMk cId="3614408861" sldId="263"/>
            <ac:spMk id="10" creationId="{9A33B099-0ED9-4215-3EFA-B67EE29DD09B}"/>
          </ac:spMkLst>
        </pc:spChg>
        <pc:spChg chg="del">
          <ac:chgData name="Nick Barreca" userId="3ebb4a90-1cf4-4d9c-9a3a-04cc453de72d" providerId="ADAL" clId="{78960E04-C2CD-46DA-9A80-ECDE4B094351}" dt="2024-08-17T06:58:38.845" v="1030" actId="478"/>
          <ac:spMkLst>
            <pc:docMk/>
            <pc:sldMk cId="3614408861" sldId="263"/>
            <ac:spMk id="11" creationId="{C45C6648-EB7B-7E40-3189-2A0BFA3DCA66}"/>
          </ac:spMkLst>
        </pc:spChg>
        <pc:spChg chg="del mod">
          <ac:chgData name="Nick Barreca" userId="3ebb4a90-1cf4-4d9c-9a3a-04cc453de72d" providerId="ADAL" clId="{78960E04-C2CD-46DA-9A80-ECDE4B094351}" dt="2024-08-17T06:17:44.429" v="596" actId="931"/>
          <ac:spMkLst>
            <pc:docMk/>
            <pc:sldMk cId="3614408861" sldId="263"/>
            <ac:spMk id="12" creationId="{C8243F0E-C606-7FD4-973A-62ECD5C8B604}"/>
          </ac:spMkLst>
        </pc:spChg>
        <pc:spChg chg="del mod">
          <ac:chgData name="Nick Barreca" userId="3ebb4a90-1cf4-4d9c-9a3a-04cc453de72d" providerId="ADAL" clId="{78960E04-C2CD-46DA-9A80-ECDE4B094351}" dt="2024-08-17T06:17:16.745" v="587" actId="931"/>
          <ac:spMkLst>
            <pc:docMk/>
            <pc:sldMk cId="3614408861" sldId="263"/>
            <ac:spMk id="14" creationId="{66D2F2A7-D26C-1E55-9DA2-54C29FE34B59}"/>
          </ac:spMkLst>
        </pc:spChg>
        <pc:spChg chg="del mod">
          <ac:chgData name="Nick Barreca" userId="3ebb4a90-1cf4-4d9c-9a3a-04cc453de72d" providerId="ADAL" clId="{78960E04-C2CD-46DA-9A80-ECDE4B094351}" dt="2024-08-17T06:17:26.611" v="590" actId="931"/>
          <ac:spMkLst>
            <pc:docMk/>
            <pc:sldMk cId="3614408861" sldId="263"/>
            <ac:spMk id="15" creationId="{9E80154E-9F56-0276-6EED-5350E1F67E6D}"/>
          </ac:spMkLst>
        </pc:spChg>
        <pc:spChg chg="del mod">
          <ac:chgData name="Nick Barreca" userId="3ebb4a90-1cf4-4d9c-9a3a-04cc453de72d" providerId="ADAL" clId="{78960E04-C2CD-46DA-9A80-ECDE4B094351}" dt="2024-08-17T06:17:35.885" v="593" actId="931"/>
          <ac:spMkLst>
            <pc:docMk/>
            <pc:sldMk cId="3614408861" sldId="263"/>
            <ac:spMk id="16" creationId="{70948A52-62D4-E35F-7D8F-D2E714BE025D}"/>
          </ac:spMkLst>
        </pc:spChg>
        <pc:spChg chg="del mod">
          <ac:chgData name="Nick Barreca" userId="3ebb4a90-1cf4-4d9c-9a3a-04cc453de72d" providerId="ADAL" clId="{78960E04-C2CD-46DA-9A80-ECDE4B094351}" dt="2024-08-17T06:17:58.126" v="599" actId="931"/>
          <ac:spMkLst>
            <pc:docMk/>
            <pc:sldMk cId="3614408861" sldId="263"/>
            <ac:spMk id="17" creationId="{D75A6E06-DBD0-B240-576E-AC7312CA575E}"/>
          </ac:spMkLst>
        </pc:spChg>
        <pc:spChg chg="del mod">
          <ac:chgData name="Nick Barreca" userId="3ebb4a90-1cf4-4d9c-9a3a-04cc453de72d" providerId="ADAL" clId="{78960E04-C2CD-46DA-9A80-ECDE4B094351}" dt="2024-08-17T06:18:08.606" v="602" actId="931"/>
          <ac:spMkLst>
            <pc:docMk/>
            <pc:sldMk cId="3614408861" sldId="263"/>
            <ac:spMk id="18" creationId="{347D1D28-C2AD-FC80-F95C-4A5428C685A6}"/>
          </ac:spMkLst>
        </pc:spChg>
        <pc:spChg chg="del mod">
          <ac:chgData name="Nick Barreca" userId="3ebb4a90-1cf4-4d9c-9a3a-04cc453de72d" providerId="ADAL" clId="{78960E04-C2CD-46DA-9A80-ECDE4B094351}" dt="2024-08-17T06:18:18.012" v="605" actId="931"/>
          <ac:spMkLst>
            <pc:docMk/>
            <pc:sldMk cId="3614408861" sldId="263"/>
            <ac:spMk id="19" creationId="{E512285D-7D09-641F-D620-0F3B63F73852}"/>
          </ac:spMkLst>
        </pc:spChg>
        <pc:picChg chg="add mod">
          <ac:chgData name="Nick Barreca" userId="3ebb4a90-1cf4-4d9c-9a3a-04cc453de72d" providerId="ADAL" clId="{78960E04-C2CD-46DA-9A80-ECDE4B094351}" dt="2024-08-17T06:17:12.270" v="585" actId="27614"/>
          <ac:picMkLst>
            <pc:docMk/>
            <pc:sldMk cId="3614408861" sldId="263"/>
            <ac:picMk id="3" creationId="{64E9ADB0-62DB-D590-D89B-45BA72429684}"/>
          </ac:picMkLst>
        </pc:picChg>
        <pc:picChg chg="add mod">
          <ac:chgData name="Nick Barreca" userId="3ebb4a90-1cf4-4d9c-9a3a-04cc453de72d" providerId="ADAL" clId="{78960E04-C2CD-46DA-9A80-ECDE4B094351}" dt="2024-08-17T06:17:20.125" v="588" actId="27614"/>
          <ac:picMkLst>
            <pc:docMk/>
            <pc:sldMk cId="3614408861" sldId="263"/>
            <ac:picMk id="6" creationId="{1EB74F1B-A7E1-1A85-0445-B3E790E0FD81}"/>
          </ac:picMkLst>
        </pc:picChg>
        <pc:picChg chg="add mod">
          <ac:chgData name="Nick Barreca" userId="3ebb4a90-1cf4-4d9c-9a3a-04cc453de72d" providerId="ADAL" clId="{78960E04-C2CD-46DA-9A80-ECDE4B094351}" dt="2024-08-17T06:17:33.385" v="591" actId="27614"/>
          <ac:picMkLst>
            <pc:docMk/>
            <pc:sldMk cId="3614408861" sldId="263"/>
            <ac:picMk id="20" creationId="{45124CAC-DC41-7D12-B140-D6D2F89A27C1}"/>
          </ac:picMkLst>
        </pc:picChg>
        <pc:picChg chg="add mod">
          <ac:chgData name="Nick Barreca" userId="3ebb4a90-1cf4-4d9c-9a3a-04cc453de72d" providerId="ADAL" clId="{78960E04-C2CD-46DA-9A80-ECDE4B094351}" dt="2024-08-17T06:17:38.811" v="594" actId="27614"/>
          <ac:picMkLst>
            <pc:docMk/>
            <pc:sldMk cId="3614408861" sldId="263"/>
            <ac:picMk id="22" creationId="{40946B79-11AA-B5B5-7295-AED6681A688C}"/>
          </ac:picMkLst>
        </pc:picChg>
        <pc:picChg chg="add mod">
          <ac:chgData name="Nick Barreca" userId="3ebb4a90-1cf4-4d9c-9a3a-04cc453de72d" providerId="ADAL" clId="{78960E04-C2CD-46DA-9A80-ECDE4B094351}" dt="2024-08-17T06:17:47.779" v="597" actId="27614"/>
          <ac:picMkLst>
            <pc:docMk/>
            <pc:sldMk cId="3614408861" sldId="263"/>
            <ac:picMk id="24" creationId="{BC4A9C8E-52FC-38E3-82E8-4CC9DA5F0C03}"/>
          </ac:picMkLst>
        </pc:picChg>
        <pc:picChg chg="add mod">
          <ac:chgData name="Nick Barreca" userId="3ebb4a90-1cf4-4d9c-9a3a-04cc453de72d" providerId="ADAL" clId="{78960E04-C2CD-46DA-9A80-ECDE4B094351}" dt="2024-08-17T06:18:05.379" v="600" actId="27614"/>
          <ac:picMkLst>
            <pc:docMk/>
            <pc:sldMk cId="3614408861" sldId="263"/>
            <ac:picMk id="26" creationId="{16772CA2-39F6-F883-4409-7C970550483B}"/>
          </ac:picMkLst>
        </pc:picChg>
        <pc:picChg chg="add mod">
          <ac:chgData name="Nick Barreca" userId="3ebb4a90-1cf4-4d9c-9a3a-04cc453de72d" providerId="ADAL" clId="{78960E04-C2CD-46DA-9A80-ECDE4B094351}" dt="2024-08-17T06:18:13.902" v="603" actId="27614"/>
          <ac:picMkLst>
            <pc:docMk/>
            <pc:sldMk cId="3614408861" sldId="263"/>
            <ac:picMk id="28" creationId="{CE5B80AC-1F0F-D7D2-A937-2179D0B19273}"/>
          </ac:picMkLst>
        </pc:picChg>
        <pc:picChg chg="add mod">
          <ac:chgData name="Nick Barreca" userId="3ebb4a90-1cf4-4d9c-9a3a-04cc453de72d" providerId="ADAL" clId="{78960E04-C2CD-46DA-9A80-ECDE4B094351}" dt="2024-08-17T06:18:19.515" v="607" actId="962"/>
          <ac:picMkLst>
            <pc:docMk/>
            <pc:sldMk cId="3614408861" sldId="263"/>
            <ac:picMk id="30" creationId="{E3CFE2AF-B97C-A7A2-04BB-4F5C99A3FEA5}"/>
          </ac:picMkLst>
        </pc:picChg>
        <pc:picChg chg="add mod">
          <ac:chgData name="Nick Barreca" userId="3ebb4a90-1cf4-4d9c-9a3a-04cc453de72d" providerId="ADAL" clId="{78960E04-C2CD-46DA-9A80-ECDE4B094351}" dt="2024-08-17T07:00:43.175" v="1055" actId="14826"/>
          <ac:picMkLst>
            <pc:docMk/>
            <pc:sldMk cId="3614408861" sldId="263"/>
            <ac:picMk id="31" creationId="{9BF4A927-3C93-B2BB-D792-AEB6B63458BA}"/>
          </ac:picMkLst>
        </pc:picChg>
        <pc:picChg chg="add mod">
          <ac:chgData name="Nick Barreca" userId="3ebb4a90-1cf4-4d9c-9a3a-04cc453de72d" providerId="ADAL" clId="{78960E04-C2CD-46DA-9A80-ECDE4B094351}" dt="2024-08-17T06:58:35.130" v="1028"/>
          <ac:picMkLst>
            <pc:docMk/>
            <pc:sldMk cId="3614408861" sldId="263"/>
            <ac:picMk id="32" creationId="{7ADD76CE-44C0-3224-CC38-D57E00819C26}"/>
          </ac:picMkLst>
        </pc:picChg>
      </pc:sldChg>
      <pc:sldChg chg="addSp delSp modSp add mod">
        <pc:chgData name="Nick Barreca" userId="3ebb4a90-1cf4-4d9c-9a3a-04cc453de72d" providerId="ADAL" clId="{78960E04-C2CD-46DA-9A80-ECDE4B094351}" dt="2024-08-17T07:34:28.195" v="2698" actId="20577"/>
        <pc:sldMkLst>
          <pc:docMk/>
          <pc:sldMk cId="42786592" sldId="264"/>
        </pc:sldMkLst>
        <pc:spChg chg="del">
          <ac:chgData name="Nick Barreca" userId="3ebb4a90-1cf4-4d9c-9a3a-04cc453de72d" providerId="ADAL" clId="{78960E04-C2CD-46DA-9A80-ECDE4B094351}" dt="2024-08-17T06:18:38.049" v="614" actId="931"/>
          <ac:spMkLst>
            <pc:docMk/>
            <pc:sldMk cId="42786592" sldId="264"/>
            <ac:spMk id="5" creationId="{14D9B297-8E8B-21C3-51A6-EC13F3728CF6}"/>
          </ac:spMkLst>
        </pc:spChg>
        <pc:spChg chg="mod">
          <ac:chgData name="Nick Barreca" userId="3ebb4a90-1cf4-4d9c-9a3a-04cc453de72d" providerId="ADAL" clId="{78960E04-C2CD-46DA-9A80-ECDE4B094351}" dt="2024-08-17T06:18:27.490" v="613" actId="20577"/>
          <ac:spMkLst>
            <pc:docMk/>
            <pc:sldMk cId="42786592" sldId="264"/>
            <ac:spMk id="7" creationId="{28594526-A5D8-4D8D-DAE1-6DB91997E9A1}"/>
          </ac:spMkLst>
        </pc:spChg>
        <pc:spChg chg="mod">
          <ac:chgData name="Nick Barreca" userId="3ebb4a90-1cf4-4d9c-9a3a-04cc453de72d" providerId="ADAL" clId="{78960E04-C2CD-46DA-9A80-ECDE4B094351}" dt="2024-08-17T07:34:28.195" v="2698" actId="20577"/>
          <ac:spMkLst>
            <pc:docMk/>
            <pc:sldMk cId="42786592" sldId="264"/>
            <ac:spMk id="8" creationId="{2F01D7BB-D133-274F-60A2-18B753B13BC6}"/>
          </ac:spMkLst>
        </pc:spChg>
        <pc:spChg chg="mod">
          <ac:chgData name="Nick Barreca" userId="3ebb4a90-1cf4-4d9c-9a3a-04cc453de72d" providerId="ADAL" clId="{78960E04-C2CD-46DA-9A80-ECDE4B094351}" dt="2024-08-17T06:51:09.540" v="987" actId="20577"/>
          <ac:spMkLst>
            <pc:docMk/>
            <pc:sldMk cId="42786592" sldId="264"/>
            <ac:spMk id="9" creationId="{9888AA6C-40BE-53D5-5980-5480E577D8F2}"/>
          </ac:spMkLst>
        </pc:spChg>
        <pc:spChg chg="del">
          <ac:chgData name="Nick Barreca" userId="3ebb4a90-1cf4-4d9c-9a3a-04cc453de72d" providerId="ADAL" clId="{78960E04-C2CD-46DA-9A80-ECDE4B094351}" dt="2024-08-17T06:58:43.495" v="1032" actId="478"/>
          <ac:spMkLst>
            <pc:docMk/>
            <pc:sldMk cId="42786592" sldId="264"/>
            <ac:spMk id="10" creationId="{9A33B099-0ED9-4215-3EFA-B67EE29DD09B}"/>
          </ac:spMkLst>
        </pc:spChg>
        <pc:spChg chg="del">
          <ac:chgData name="Nick Barreca" userId="3ebb4a90-1cf4-4d9c-9a3a-04cc453de72d" providerId="ADAL" clId="{78960E04-C2CD-46DA-9A80-ECDE4B094351}" dt="2024-08-17T06:58:44.753" v="1033" actId="478"/>
          <ac:spMkLst>
            <pc:docMk/>
            <pc:sldMk cId="42786592" sldId="264"/>
            <ac:spMk id="11" creationId="{C45C6648-EB7B-7E40-3189-2A0BFA3DCA66}"/>
          </ac:spMkLst>
        </pc:spChg>
        <pc:spChg chg="del mod">
          <ac:chgData name="Nick Barreca" userId="3ebb4a90-1cf4-4d9c-9a3a-04cc453de72d" providerId="ADAL" clId="{78960E04-C2CD-46DA-9A80-ECDE4B094351}" dt="2024-08-17T06:19:13.519" v="626" actId="931"/>
          <ac:spMkLst>
            <pc:docMk/>
            <pc:sldMk cId="42786592" sldId="264"/>
            <ac:spMk id="12" creationId="{C8243F0E-C606-7FD4-973A-62ECD5C8B604}"/>
          </ac:spMkLst>
        </pc:spChg>
        <pc:spChg chg="del mod">
          <ac:chgData name="Nick Barreca" userId="3ebb4a90-1cf4-4d9c-9a3a-04cc453de72d" providerId="ADAL" clId="{78960E04-C2CD-46DA-9A80-ECDE4B094351}" dt="2024-08-17T06:18:46.646" v="617" actId="931"/>
          <ac:spMkLst>
            <pc:docMk/>
            <pc:sldMk cId="42786592" sldId="264"/>
            <ac:spMk id="14" creationId="{66D2F2A7-D26C-1E55-9DA2-54C29FE34B59}"/>
          </ac:spMkLst>
        </pc:spChg>
        <pc:spChg chg="del mod">
          <ac:chgData name="Nick Barreca" userId="3ebb4a90-1cf4-4d9c-9a3a-04cc453de72d" providerId="ADAL" clId="{78960E04-C2CD-46DA-9A80-ECDE4B094351}" dt="2024-08-17T06:18:56.660" v="620" actId="931"/>
          <ac:spMkLst>
            <pc:docMk/>
            <pc:sldMk cId="42786592" sldId="264"/>
            <ac:spMk id="15" creationId="{9E80154E-9F56-0276-6EED-5350E1F67E6D}"/>
          </ac:spMkLst>
        </pc:spChg>
        <pc:spChg chg="del mod">
          <ac:chgData name="Nick Barreca" userId="3ebb4a90-1cf4-4d9c-9a3a-04cc453de72d" providerId="ADAL" clId="{78960E04-C2CD-46DA-9A80-ECDE4B094351}" dt="2024-08-17T06:19:04.951" v="623" actId="931"/>
          <ac:spMkLst>
            <pc:docMk/>
            <pc:sldMk cId="42786592" sldId="264"/>
            <ac:spMk id="16" creationId="{70948A52-62D4-E35F-7D8F-D2E714BE025D}"/>
          </ac:spMkLst>
        </pc:spChg>
        <pc:spChg chg="del mod">
          <ac:chgData name="Nick Barreca" userId="3ebb4a90-1cf4-4d9c-9a3a-04cc453de72d" providerId="ADAL" clId="{78960E04-C2CD-46DA-9A80-ECDE4B094351}" dt="2024-08-17T06:19:21.983" v="629" actId="931"/>
          <ac:spMkLst>
            <pc:docMk/>
            <pc:sldMk cId="42786592" sldId="264"/>
            <ac:spMk id="17" creationId="{D75A6E06-DBD0-B240-576E-AC7312CA575E}"/>
          </ac:spMkLst>
        </pc:spChg>
        <pc:spChg chg="del">
          <ac:chgData name="Nick Barreca" userId="3ebb4a90-1cf4-4d9c-9a3a-04cc453de72d" providerId="ADAL" clId="{78960E04-C2CD-46DA-9A80-ECDE4B094351}" dt="2024-08-17T06:19:37.240" v="632" actId="931"/>
          <ac:spMkLst>
            <pc:docMk/>
            <pc:sldMk cId="42786592" sldId="264"/>
            <ac:spMk id="18" creationId="{347D1D28-C2AD-FC80-F95C-4A5428C685A6}"/>
          </ac:spMkLst>
        </pc:spChg>
        <pc:spChg chg="del">
          <ac:chgData name="Nick Barreca" userId="3ebb4a90-1cf4-4d9c-9a3a-04cc453de72d" providerId="ADAL" clId="{78960E04-C2CD-46DA-9A80-ECDE4B094351}" dt="2024-08-17T06:19:47.180" v="635" actId="931"/>
          <ac:spMkLst>
            <pc:docMk/>
            <pc:sldMk cId="42786592" sldId="264"/>
            <ac:spMk id="19" creationId="{E512285D-7D09-641F-D620-0F3B63F73852}"/>
          </ac:spMkLst>
        </pc:spChg>
        <pc:picChg chg="add mod">
          <ac:chgData name="Nick Barreca" userId="3ebb4a90-1cf4-4d9c-9a3a-04cc453de72d" providerId="ADAL" clId="{78960E04-C2CD-46DA-9A80-ECDE4B094351}" dt="2024-08-17T06:18:40.910" v="615" actId="27614"/>
          <ac:picMkLst>
            <pc:docMk/>
            <pc:sldMk cId="42786592" sldId="264"/>
            <ac:picMk id="3" creationId="{F8F844CE-8DCC-4212-480E-F3095CD3805E}"/>
          </ac:picMkLst>
        </pc:picChg>
        <pc:picChg chg="add mod">
          <ac:chgData name="Nick Barreca" userId="3ebb4a90-1cf4-4d9c-9a3a-04cc453de72d" providerId="ADAL" clId="{78960E04-C2CD-46DA-9A80-ECDE4B094351}" dt="2024-08-17T06:18:52.242" v="618" actId="27614"/>
          <ac:picMkLst>
            <pc:docMk/>
            <pc:sldMk cId="42786592" sldId="264"/>
            <ac:picMk id="6" creationId="{4D90908A-1A0C-B9A0-EF19-F7AB9997F065}"/>
          </ac:picMkLst>
        </pc:picChg>
        <pc:picChg chg="add mod">
          <ac:chgData name="Nick Barreca" userId="3ebb4a90-1cf4-4d9c-9a3a-04cc453de72d" providerId="ADAL" clId="{78960E04-C2CD-46DA-9A80-ECDE4B094351}" dt="2024-08-17T06:19:03.358" v="621" actId="27614"/>
          <ac:picMkLst>
            <pc:docMk/>
            <pc:sldMk cId="42786592" sldId="264"/>
            <ac:picMk id="20" creationId="{8D2726FC-E7FD-147E-BE46-9347E21204AC}"/>
          </ac:picMkLst>
        </pc:picChg>
        <pc:picChg chg="add mod">
          <ac:chgData name="Nick Barreca" userId="3ebb4a90-1cf4-4d9c-9a3a-04cc453de72d" providerId="ADAL" clId="{78960E04-C2CD-46DA-9A80-ECDE4B094351}" dt="2024-08-17T06:19:11.324" v="624" actId="27614"/>
          <ac:picMkLst>
            <pc:docMk/>
            <pc:sldMk cId="42786592" sldId="264"/>
            <ac:picMk id="22" creationId="{F926E150-79EA-7FE5-8044-6C4963FBB5FE}"/>
          </ac:picMkLst>
        </pc:picChg>
        <pc:picChg chg="add mod">
          <ac:chgData name="Nick Barreca" userId="3ebb4a90-1cf4-4d9c-9a3a-04cc453de72d" providerId="ADAL" clId="{78960E04-C2CD-46DA-9A80-ECDE4B094351}" dt="2024-08-17T06:19:19.424" v="627" actId="27614"/>
          <ac:picMkLst>
            <pc:docMk/>
            <pc:sldMk cId="42786592" sldId="264"/>
            <ac:picMk id="24" creationId="{927FA692-A72E-8779-2C8C-45F9B0BAC175}"/>
          </ac:picMkLst>
        </pc:picChg>
        <pc:picChg chg="add mod">
          <ac:chgData name="Nick Barreca" userId="3ebb4a90-1cf4-4d9c-9a3a-04cc453de72d" providerId="ADAL" clId="{78960E04-C2CD-46DA-9A80-ECDE4B094351}" dt="2024-08-17T06:19:23.380" v="631" actId="962"/>
          <ac:picMkLst>
            <pc:docMk/>
            <pc:sldMk cId="42786592" sldId="264"/>
            <ac:picMk id="26" creationId="{ED1D98E7-15A2-3C60-FD2A-81A92E04C90E}"/>
          </ac:picMkLst>
        </pc:picChg>
        <pc:picChg chg="add mod">
          <ac:chgData name="Nick Barreca" userId="3ebb4a90-1cf4-4d9c-9a3a-04cc453de72d" providerId="ADAL" clId="{78960E04-C2CD-46DA-9A80-ECDE4B094351}" dt="2024-08-17T06:19:38.631" v="634" actId="962"/>
          <ac:picMkLst>
            <pc:docMk/>
            <pc:sldMk cId="42786592" sldId="264"/>
            <ac:picMk id="28" creationId="{F6382811-44FD-97F6-53E9-28D1A438B136}"/>
          </ac:picMkLst>
        </pc:picChg>
        <pc:picChg chg="add mod">
          <ac:chgData name="Nick Barreca" userId="3ebb4a90-1cf4-4d9c-9a3a-04cc453de72d" providerId="ADAL" clId="{78960E04-C2CD-46DA-9A80-ECDE4B094351}" dt="2024-08-17T06:19:48.570" v="637" actId="962"/>
          <ac:picMkLst>
            <pc:docMk/>
            <pc:sldMk cId="42786592" sldId="264"/>
            <ac:picMk id="30" creationId="{82820A63-68A5-0BA7-626E-346D41AB96BF}"/>
          </ac:picMkLst>
        </pc:picChg>
        <pc:picChg chg="add mod">
          <ac:chgData name="Nick Barreca" userId="3ebb4a90-1cf4-4d9c-9a3a-04cc453de72d" providerId="ADAL" clId="{78960E04-C2CD-46DA-9A80-ECDE4B094351}" dt="2024-08-17T07:01:08.680" v="1056" actId="14826"/>
          <ac:picMkLst>
            <pc:docMk/>
            <pc:sldMk cId="42786592" sldId="264"/>
            <ac:picMk id="31" creationId="{0F505162-D785-1CB9-E013-791D31F1850E}"/>
          </ac:picMkLst>
        </pc:picChg>
        <pc:picChg chg="add mod">
          <ac:chgData name="Nick Barreca" userId="3ebb4a90-1cf4-4d9c-9a3a-04cc453de72d" providerId="ADAL" clId="{78960E04-C2CD-46DA-9A80-ECDE4B094351}" dt="2024-08-17T06:58:41.358" v="1031"/>
          <ac:picMkLst>
            <pc:docMk/>
            <pc:sldMk cId="42786592" sldId="264"/>
            <ac:picMk id="32" creationId="{329C1214-4C29-3091-24AE-E3681C131BBE}"/>
          </ac:picMkLst>
        </pc:picChg>
      </pc:sldChg>
      <pc:sldChg chg="addSp delSp modSp add mod">
        <pc:chgData name="Nick Barreca" userId="3ebb4a90-1cf4-4d9c-9a3a-04cc453de72d" providerId="ADAL" clId="{78960E04-C2CD-46DA-9A80-ECDE4B094351}" dt="2024-08-17T08:05:29.734" v="5212" actId="20577"/>
        <pc:sldMkLst>
          <pc:docMk/>
          <pc:sldMk cId="3860277308" sldId="265"/>
        </pc:sldMkLst>
        <pc:spChg chg="del">
          <ac:chgData name="Nick Barreca" userId="3ebb4a90-1cf4-4d9c-9a3a-04cc453de72d" providerId="ADAL" clId="{78960E04-C2CD-46DA-9A80-ECDE4B094351}" dt="2024-08-17T06:20:48.318" v="643" actId="931"/>
          <ac:spMkLst>
            <pc:docMk/>
            <pc:sldMk cId="3860277308" sldId="265"/>
            <ac:spMk id="5" creationId="{14D9B297-8E8B-21C3-51A6-EC13F3728CF6}"/>
          </ac:spMkLst>
        </pc:spChg>
        <pc:spChg chg="mod">
          <ac:chgData name="Nick Barreca" userId="3ebb4a90-1cf4-4d9c-9a3a-04cc453de72d" providerId="ADAL" clId="{78960E04-C2CD-46DA-9A80-ECDE4B094351}" dt="2024-08-17T06:20:32.482" v="642" actId="20577"/>
          <ac:spMkLst>
            <pc:docMk/>
            <pc:sldMk cId="3860277308" sldId="265"/>
            <ac:spMk id="7" creationId="{28594526-A5D8-4D8D-DAE1-6DB91997E9A1}"/>
          </ac:spMkLst>
        </pc:spChg>
        <pc:spChg chg="mod">
          <ac:chgData name="Nick Barreca" userId="3ebb4a90-1cf4-4d9c-9a3a-04cc453de72d" providerId="ADAL" clId="{78960E04-C2CD-46DA-9A80-ECDE4B094351}" dt="2024-08-17T08:05:29.734" v="5212" actId="20577"/>
          <ac:spMkLst>
            <pc:docMk/>
            <pc:sldMk cId="3860277308" sldId="265"/>
            <ac:spMk id="8" creationId="{2F01D7BB-D133-274F-60A2-18B753B13BC6}"/>
          </ac:spMkLst>
        </pc:spChg>
        <pc:spChg chg="mod">
          <ac:chgData name="Nick Barreca" userId="3ebb4a90-1cf4-4d9c-9a3a-04cc453de72d" providerId="ADAL" clId="{78960E04-C2CD-46DA-9A80-ECDE4B094351}" dt="2024-08-17T06:51:14.635" v="989" actId="20577"/>
          <ac:spMkLst>
            <pc:docMk/>
            <pc:sldMk cId="3860277308" sldId="265"/>
            <ac:spMk id="9" creationId="{9888AA6C-40BE-53D5-5980-5480E577D8F2}"/>
          </ac:spMkLst>
        </pc:spChg>
        <pc:spChg chg="del">
          <ac:chgData name="Nick Barreca" userId="3ebb4a90-1cf4-4d9c-9a3a-04cc453de72d" providerId="ADAL" clId="{78960E04-C2CD-46DA-9A80-ECDE4B094351}" dt="2024-08-17T06:58:49.223" v="1035" actId="478"/>
          <ac:spMkLst>
            <pc:docMk/>
            <pc:sldMk cId="3860277308" sldId="265"/>
            <ac:spMk id="10" creationId="{9A33B099-0ED9-4215-3EFA-B67EE29DD09B}"/>
          </ac:spMkLst>
        </pc:spChg>
        <pc:spChg chg="del">
          <ac:chgData name="Nick Barreca" userId="3ebb4a90-1cf4-4d9c-9a3a-04cc453de72d" providerId="ADAL" clId="{78960E04-C2CD-46DA-9A80-ECDE4B094351}" dt="2024-08-17T06:58:50.098" v="1036" actId="478"/>
          <ac:spMkLst>
            <pc:docMk/>
            <pc:sldMk cId="3860277308" sldId="265"/>
            <ac:spMk id="11" creationId="{C45C6648-EB7B-7E40-3189-2A0BFA3DCA66}"/>
          </ac:spMkLst>
        </pc:spChg>
        <pc:spChg chg="del">
          <ac:chgData name="Nick Barreca" userId="3ebb4a90-1cf4-4d9c-9a3a-04cc453de72d" providerId="ADAL" clId="{78960E04-C2CD-46DA-9A80-ECDE4B094351}" dt="2024-08-17T06:21:28.287" v="655" actId="931"/>
          <ac:spMkLst>
            <pc:docMk/>
            <pc:sldMk cId="3860277308" sldId="265"/>
            <ac:spMk id="12" creationId="{C8243F0E-C606-7FD4-973A-62ECD5C8B604}"/>
          </ac:spMkLst>
        </pc:spChg>
        <pc:spChg chg="del mod">
          <ac:chgData name="Nick Barreca" userId="3ebb4a90-1cf4-4d9c-9a3a-04cc453de72d" providerId="ADAL" clId="{78960E04-C2CD-46DA-9A80-ECDE4B094351}" dt="2024-08-17T06:20:55.244" v="646" actId="931"/>
          <ac:spMkLst>
            <pc:docMk/>
            <pc:sldMk cId="3860277308" sldId="265"/>
            <ac:spMk id="14" creationId="{66D2F2A7-D26C-1E55-9DA2-54C29FE34B59}"/>
          </ac:spMkLst>
        </pc:spChg>
        <pc:spChg chg="del mod">
          <ac:chgData name="Nick Barreca" userId="3ebb4a90-1cf4-4d9c-9a3a-04cc453de72d" providerId="ADAL" clId="{78960E04-C2CD-46DA-9A80-ECDE4B094351}" dt="2024-08-17T06:21:05.858" v="649" actId="931"/>
          <ac:spMkLst>
            <pc:docMk/>
            <pc:sldMk cId="3860277308" sldId="265"/>
            <ac:spMk id="15" creationId="{9E80154E-9F56-0276-6EED-5350E1F67E6D}"/>
          </ac:spMkLst>
        </pc:spChg>
        <pc:spChg chg="del mod">
          <ac:chgData name="Nick Barreca" userId="3ebb4a90-1cf4-4d9c-9a3a-04cc453de72d" providerId="ADAL" clId="{78960E04-C2CD-46DA-9A80-ECDE4B094351}" dt="2024-08-17T06:21:17.398" v="652" actId="931"/>
          <ac:spMkLst>
            <pc:docMk/>
            <pc:sldMk cId="3860277308" sldId="265"/>
            <ac:spMk id="16" creationId="{70948A52-62D4-E35F-7D8F-D2E714BE025D}"/>
          </ac:spMkLst>
        </pc:spChg>
        <pc:spChg chg="del mod">
          <ac:chgData name="Nick Barreca" userId="3ebb4a90-1cf4-4d9c-9a3a-04cc453de72d" providerId="ADAL" clId="{78960E04-C2CD-46DA-9A80-ECDE4B094351}" dt="2024-08-17T06:21:36.906" v="658" actId="931"/>
          <ac:spMkLst>
            <pc:docMk/>
            <pc:sldMk cId="3860277308" sldId="265"/>
            <ac:spMk id="17" creationId="{D75A6E06-DBD0-B240-576E-AC7312CA575E}"/>
          </ac:spMkLst>
        </pc:spChg>
        <pc:spChg chg="del mod">
          <ac:chgData name="Nick Barreca" userId="3ebb4a90-1cf4-4d9c-9a3a-04cc453de72d" providerId="ADAL" clId="{78960E04-C2CD-46DA-9A80-ECDE4B094351}" dt="2024-08-17T06:21:47.003" v="661" actId="931"/>
          <ac:spMkLst>
            <pc:docMk/>
            <pc:sldMk cId="3860277308" sldId="265"/>
            <ac:spMk id="18" creationId="{347D1D28-C2AD-FC80-F95C-4A5428C685A6}"/>
          </ac:spMkLst>
        </pc:spChg>
        <pc:spChg chg="del mod">
          <ac:chgData name="Nick Barreca" userId="3ebb4a90-1cf4-4d9c-9a3a-04cc453de72d" providerId="ADAL" clId="{78960E04-C2CD-46DA-9A80-ECDE4B094351}" dt="2024-08-17T06:21:58.882" v="664" actId="931"/>
          <ac:spMkLst>
            <pc:docMk/>
            <pc:sldMk cId="3860277308" sldId="265"/>
            <ac:spMk id="19" creationId="{E512285D-7D09-641F-D620-0F3B63F73852}"/>
          </ac:spMkLst>
        </pc:spChg>
        <pc:picChg chg="add mod">
          <ac:chgData name="Nick Barreca" userId="3ebb4a90-1cf4-4d9c-9a3a-04cc453de72d" providerId="ADAL" clId="{78960E04-C2CD-46DA-9A80-ECDE4B094351}" dt="2024-08-17T06:20:54.015" v="644" actId="27614"/>
          <ac:picMkLst>
            <pc:docMk/>
            <pc:sldMk cId="3860277308" sldId="265"/>
            <ac:picMk id="3" creationId="{A7CD0033-4A9D-A9E9-5AA4-2A4524D942A6}"/>
          </ac:picMkLst>
        </pc:picChg>
        <pc:picChg chg="add mod">
          <ac:chgData name="Nick Barreca" userId="3ebb4a90-1cf4-4d9c-9a3a-04cc453de72d" providerId="ADAL" clId="{78960E04-C2CD-46DA-9A80-ECDE4B094351}" dt="2024-08-17T06:21:02.577" v="647" actId="27614"/>
          <ac:picMkLst>
            <pc:docMk/>
            <pc:sldMk cId="3860277308" sldId="265"/>
            <ac:picMk id="6" creationId="{B3E13BB0-ABBC-9DB4-BA6E-3B9B770A91D3}"/>
          </ac:picMkLst>
        </pc:picChg>
        <pc:picChg chg="add mod">
          <ac:chgData name="Nick Barreca" userId="3ebb4a90-1cf4-4d9c-9a3a-04cc453de72d" providerId="ADAL" clId="{78960E04-C2CD-46DA-9A80-ECDE4B094351}" dt="2024-08-17T06:21:12.251" v="650" actId="27614"/>
          <ac:picMkLst>
            <pc:docMk/>
            <pc:sldMk cId="3860277308" sldId="265"/>
            <ac:picMk id="20" creationId="{519FB69B-43F7-1D43-5BC3-1982FD285177}"/>
          </ac:picMkLst>
        </pc:picChg>
        <pc:picChg chg="add mod">
          <ac:chgData name="Nick Barreca" userId="3ebb4a90-1cf4-4d9c-9a3a-04cc453de72d" providerId="ADAL" clId="{78960E04-C2CD-46DA-9A80-ECDE4B094351}" dt="2024-08-17T06:21:18.689" v="654" actId="962"/>
          <ac:picMkLst>
            <pc:docMk/>
            <pc:sldMk cId="3860277308" sldId="265"/>
            <ac:picMk id="22" creationId="{19D2096A-6280-73E3-AADC-7EDE3D4FE5DE}"/>
          </ac:picMkLst>
        </pc:picChg>
        <pc:picChg chg="add mod">
          <ac:chgData name="Nick Barreca" userId="3ebb4a90-1cf4-4d9c-9a3a-04cc453de72d" providerId="ADAL" clId="{78960E04-C2CD-46DA-9A80-ECDE4B094351}" dt="2024-08-17T06:21:36.465" v="656" actId="27614"/>
          <ac:picMkLst>
            <pc:docMk/>
            <pc:sldMk cId="3860277308" sldId="265"/>
            <ac:picMk id="24" creationId="{6E3438EA-7F2D-4E4C-C8C0-9BFA5F073B39}"/>
          </ac:picMkLst>
        </pc:picChg>
        <pc:picChg chg="add mod">
          <ac:chgData name="Nick Barreca" userId="3ebb4a90-1cf4-4d9c-9a3a-04cc453de72d" providerId="ADAL" clId="{78960E04-C2CD-46DA-9A80-ECDE4B094351}" dt="2024-08-17T06:21:44.043" v="659" actId="27614"/>
          <ac:picMkLst>
            <pc:docMk/>
            <pc:sldMk cId="3860277308" sldId="265"/>
            <ac:picMk id="26" creationId="{06CC8C83-B3DD-D5A0-55CB-9E89680BE22E}"/>
          </ac:picMkLst>
        </pc:picChg>
        <pc:picChg chg="add mod">
          <ac:chgData name="Nick Barreca" userId="3ebb4a90-1cf4-4d9c-9a3a-04cc453de72d" providerId="ADAL" clId="{78960E04-C2CD-46DA-9A80-ECDE4B094351}" dt="2024-08-17T06:21:54.530" v="662" actId="27614"/>
          <ac:picMkLst>
            <pc:docMk/>
            <pc:sldMk cId="3860277308" sldId="265"/>
            <ac:picMk id="28" creationId="{B08B93D9-EEBF-C57F-2E08-39AB6F568D42}"/>
          </ac:picMkLst>
        </pc:picChg>
        <pc:picChg chg="add mod">
          <ac:chgData name="Nick Barreca" userId="3ebb4a90-1cf4-4d9c-9a3a-04cc453de72d" providerId="ADAL" clId="{78960E04-C2CD-46DA-9A80-ECDE4B094351}" dt="2024-08-17T06:22:00.391" v="666" actId="962"/>
          <ac:picMkLst>
            <pc:docMk/>
            <pc:sldMk cId="3860277308" sldId="265"/>
            <ac:picMk id="30" creationId="{FB83C7AD-BFE7-9A26-BDC4-B2B2D944A480}"/>
          </ac:picMkLst>
        </pc:picChg>
        <pc:picChg chg="add mod">
          <ac:chgData name="Nick Barreca" userId="3ebb4a90-1cf4-4d9c-9a3a-04cc453de72d" providerId="ADAL" clId="{78960E04-C2CD-46DA-9A80-ECDE4B094351}" dt="2024-08-17T07:04:46.109" v="1058" actId="14826"/>
          <ac:picMkLst>
            <pc:docMk/>
            <pc:sldMk cId="3860277308" sldId="265"/>
            <ac:picMk id="31" creationId="{2FEBF4B9-205A-BF76-720E-028715FA5DA8}"/>
          </ac:picMkLst>
        </pc:picChg>
        <pc:picChg chg="add del mod">
          <ac:chgData name="Nick Barreca" userId="3ebb4a90-1cf4-4d9c-9a3a-04cc453de72d" providerId="ADAL" clId="{78960E04-C2CD-46DA-9A80-ECDE4B094351}" dt="2024-08-17T07:04:39.996" v="1057" actId="478"/>
          <ac:picMkLst>
            <pc:docMk/>
            <pc:sldMk cId="3860277308" sldId="265"/>
            <ac:picMk id="32" creationId="{19772876-D311-96D4-858B-CA1DF89F49ED}"/>
          </ac:picMkLst>
        </pc:picChg>
      </pc:sldChg>
      <pc:sldChg chg="addSp delSp modSp add mod">
        <pc:chgData name="Nick Barreca" userId="3ebb4a90-1cf4-4d9c-9a3a-04cc453de72d" providerId="ADAL" clId="{78960E04-C2CD-46DA-9A80-ECDE4B094351}" dt="2024-08-17T07:44:32.713" v="3545" actId="20577"/>
        <pc:sldMkLst>
          <pc:docMk/>
          <pc:sldMk cId="2639612645" sldId="266"/>
        </pc:sldMkLst>
        <pc:spChg chg="del">
          <ac:chgData name="Nick Barreca" userId="3ebb4a90-1cf4-4d9c-9a3a-04cc453de72d" providerId="ADAL" clId="{78960E04-C2CD-46DA-9A80-ECDE4B094351}" dt="2024-08-17T06:22:21.700" v="681" actId="931"/>
          <ac:spMkLst>
            <pc:docMk/>
            <pc:sldMk cId="2639612645" sldId="266"/>
            <ac:spMk id="5" creationId="{14D9B297-8E8B-21C3-51A6-EC13F3728CF6}"/>
          </ac:spMkLst>
        </pc:spChg>
        <pc:spChg chg="mod">
          <ac:chgData name="Nick Barreca" userId="3ebb4a90-1cf4-4d9c-9a3a-04cc453de72d" providerId="ADAL" clId="{78960E04-C2CD-46DA-9A80-ECDE4B094351}" dt="2024-08-17T06:22:10.580" v="680" actId="20577"/>
          <ac:spMkLst>
            <pc:docMk/>
            <pc:sldMk cId="2639612645" sldId="266"/>
            <ac:spMk id="7" creationId="{28594526-A5D8-4D8D-DAE1-6DB91997E9A1}"/>
          </ac:spMkLst>
        </pc:spChg>
        <pc:spChg chg="mod">
          <ac:chgData name="Nick Barreca" userId="3ebb4a90-1cf4-4d9c-9a3a-04cc453de72d" providerId="ADAL" clId="{78960E04-C2CD-46DA-9A80-ECDE4B094351}" dt="2024-08-17T07:44:32.713" v="3545" actId="20577"/>
          <ac:spMkLst>
            <pc:docMk/>
            <pc:sldMk cId="2639612645" sldId="266"/>
            <ac:spMk id="8" creationId="{2F01D7BB-D133-274F-60A2-18B753B13BC6}"/>
          </ac:spMkLst>
        </pc:spChg>
        <pc:spChg chg="mod">
          <ac:chgData name="Nick Barreca" userId="3ebb4a90-1cf4-4d9c-9a3a-04cc453de72d" providerId="ADAL" clId="{78960E04-C2CD-46DA-9A80-ECDE4B094351}" dt="2024-08-17T06:51:20.088" v="991" actId="20577"/>
          <ac:spMkLst>
            <pc:docMk/>
            <pc:sldMk cId="2639612645" sldId="266"/>
            <ac:spMk id="9" creationId="{9888AA6C-40BE-53D5-5980-5480E577D8F2}"/>
          </ac:spMkLst>
        </pc:spChg>
        <pc:spChg chg="del">
          <ac:chgData name="Nick Barreca" userId="3ebb4a90-1cf4-4d9c-9a3a-04cc453de72d" providerId="ADAL" clId="{78960E04-C2CD-46DA-9A80-ECDE4B094351}" dt="2024-08-17T06:58:54.073" v="1038" actId="478"/>
          <ac:spMkLst>
            <pc:docMk/>
            <pc:sldMk cId="2639612645" sldId="266"/>
            <ac:spMk id="10" creationId="{9A33B099-0ED9-4215-3EFA-B67EE29DD09B}"/>
          </ac:spMkLst>
        </pc:spChg>
        <pc:spChg chg="del">
          <ac:chgData name="Nick Barreca" userId="3ebb4a90-1cf4-4d9c-9a3a-04cc453de72d" providerId="ADAL" clId="{78960E04-C2CD-46DA-9A80-ECDE4B094351}" dt="2024-08-17T06:58:54.999" v="1039" actId="478"/>
          <ac:spMkLst>
            <pc:docMk/>
            <pc:sldMk cId="2639612645" sldId="266"/>
            <ac:spMk id="11" creationId="{C45C6648-EB7B-7E40-3189-2A0BFA3DCA66}"/>
          </ac:spMkLst>
        </pc:spChg>
        <pc:spChg chg="del mod">
          <ac:chgData name="Nick Barreca" userId="3ebb4a90-1cf4-4d9c-9a3a-04cc453de72d" providerId="ADAL" clId="{78960E04-C2CD-46DA-9A80-ECDE4B094351}" dt="2024-08-17T06:23:06.444" v="693" actId="931"/>
          <ac:spMkLst>
            <pc:docMk/>
            <pc:sldMk cId="2639612645" sldId="266"/>
            <ac:spMk id="12" creationId="{C8243F0E-C606-7FD4-973A-62ECD5C8B604}"/>
          </ac:spMkLst>
        </pc:spChg>
        <pc:spChg chg="del mod">
          <ac:chgData name="Nick Barreca" userId="3ebb4a90-1cf4-4d9c-9a3a-04cc453de72d" providerId="ADAL" clId="{78960E04-C2CD-46DA-9A80-ECDE4B094351}" dt="2024-08-17T06:22:33.134" v="684" actId="931"/>
          <ac:spMkLst>
            <pc:docMk/>
            <pc:sldMk cId="2639612645" sldId="266"/>
            <ac:spMk id="14" creationId="{66D2F2A7-D26C-1E55-9DA2-54C29FE34B59}"/>
          </ac:spMkLst>
        </pc:spChg>
        <pc:spChg chg="del">
          <ac:chgData name="Nick Barreca" userId="3ebb4a90-1cf4-4d9c-9a3a-04cc453de72d" providerId="ADAL" clId="{78960E04-C2CD-46DA-9A80-ECDE4B094351}" dt="2024-08-17T06:22:41.862" v="687" actId="931"/>
          <ac:spMkLst>
            <pc:docMk/>
            <pc:sldMk cId="2639612645" sldId="266"/>
            <ac:spMk id="15" creationId="{9E80154E-9F56-0276-6EED-5350E1F67E6D}"/>
          </ac:spMkLst>
        </pc:spChg>
        <pc:spChg chg="del">
          <ac:chgData name="Nick Barreca" userId="3ebb4a90-1cf4-4d9c-9a3a-04cc453de72d" providerId="ADAL" clId="{78960E04-C2CD-46DA-9A80-ECDE4B094351}" dt="2024-08-17T06:22:51.486" v="690" actId="931"/>
          <ac:spMkLst>
            <pc:docMk/>
            <pc:sldMk cId="2639612645" sldId="266"/>
            <ac:spMk id="16" creationId="{70948A52-62D4-E35F-7D8F-D2E714BE025D}"/>
          </ac:spMkLst>
        </pc:spChg>
        <pc:spChg chg="del mod">
          <ac:chgData name="Nick Barreca" userId="3ebb4a90-1cf4-4d9c-9a3a-04cc453de72d" providerId="ADAL" clId="{78960E04-C2CD-46DA-9A80-ECDE4B094351}" dt="2024-08-17T06:23:17.582" v="696" actId="931"/>
          <ac:spMkLst>
            <pc:docMk/>
            <pc:sldMk cId="2639612645" sldId="266"/>
            <ac:spMk id="17" creationId="{D75A6E06-DBD0-B240-576E-AC7312CA575E}"/>
          </ac:spMkLst>
        </pc:spChg>
        <pc:spChg chg="del">
          <ac:chgData name="Nick Barreca" userId="3ebb4a90-1cf4-4d9c-9a3a-04cc453de72d" providerId="ADAL" clId="{78960E04-C2CD-46DA-9A80-ECDE4B094351}" dt="2024-08-17T06:23:29.929" v="699" actId="931"/>
          <ac:spMkLst>
            <pc:docMk/>
            <pc:sldMk cId="2639612645" sldId="266"/>
            <ac:spMk id="18" creationId="{347D1D28-C2AD-FC80-F95C-4A5428C685A6}"/>
          </ac:spMkLst>
        </pc:spChg>
        <pc:spChg chg="del mod">
          <ac:chgData name="Nick Barreca" userId="3ebb4a90-1cf4-4d9c-9a3a-04cc453de72d" providerId="ADAL" clId="{78960E04-C2CD-46DA-9A80-ECDE4B094351}" dt="2024-08-17T06:23:42.399" v="702" actId="931"/>
          <ac:spMkLst>
            <pc:docMk/>
            <pc:sldMk cId="2639612645" sldId="266"/>
            <ac:spMk id="19" creationId="{E512285D-7D09-641F-D620-0F3B63F73852}"/>
          </ac:spMkLst>
        </pc:spChg>
        <pc:picChg chg="add mod">
          <ac:chgData name="Nick Barreca" userId="3ebb4a90-1cf4-4d9c-9a3a-04cc453de72d" providerId="ADAL" clId="{78960E04-C2CD-46DA-9A80-ECDE4B094351}" dt="2024-08-17T06:22:27.544" v="682" actId="27614"/>
          <ac:picMkLst>
            <pc:docMk/>
            <pc:sldMk cId="2639612645" sldId="266"/>
            <ac:picMk id="3" creationId="{E67F920B-A38C-0BFD-ABE9-6711E864FF39}"/>
          </ac:picMkLst>
        </pc:picChg>
        <pc:picChg chg="add mod">
          <ac:chgData name="Nick Barreca" userId="3ebb4a90-1cf4-4d9c-9a3a-04cc453de72d" providerId="ADAL" clId="{78960E04-C2CD-46DA-9A80-ECDE4B094351}" dt="2024-08-17T06:22:34.356" v="686" actId="962"/>
          <ac:picMkLst>
            <pc:docMk/>
            <pc:sldMk cId="2639612645" sldId="266"/>
            <ac:picMk id="6" creationId="{671C4FED-3BCE-E9DD-D90D-384D21B18C8D}"/>
          </ac:picMkLst>
        </pc:picChg>
        <pc:picChg chg="add mod">
          <ac:chgData name="Nick Barreca" userId="3ebb4a90-1cf4-4d9c-9a3a-04cc453de72d" providerId="ADAL" clId="{78960E04-C2CD-46DA-9A80-ECDE4B094351}" dt="2024-08-17T06:22:43.050" v="689" actId="962"/>
          <ac:picMkLst>
            <pc:docMk/>
            <pc:sldMk cId="2639612645" sldId="266"/>
            <ac:picMk id="20" creationId="{4FEB0F2F-4197-9295-C143-D8CC01C566B2}"/>
          </ac:picMkLst>
        </pc:picChg>
        <pc:picChg chg="add mod">
          <ac:chgData name="Nick Barreca" userId="3ebb4a90-1cf4-4d9c-9a3a-04cc453de72d" providerId="ADAL" clId="{78960E04-C2CD-46DA-9A80-ECDE4B094351}" dt="2024-08-17T06:22:56.129" v="691" actId="27614"/>
          <ac:picMkLst>
            <pc:docMk/>
            <pc:sldMk cId="2639612645" sldId="266"/>
            <ac:picMk id="22" creationId="{9C9C08F3-7515-6F0E-FA75-9836CBC9D55F}"/>
          </ac:picMkLst>
        </pc:picChg>
        <pc:picChg chg="add mod">
          <ac:chgData name="Nick Barreca" userId="3ebb4a90-1cf4-4d9c-9a3a-04cc453de72d" providerId="ADAL" clId="{78960E04-C2CD-46DA-9A80-ECDE4B094351}" dt="2024-08-17T06:23:10.383" v="694" actId="27614"/>
          <ac:picMkLst>
            <pc:docMk/>
            <pc:sldMk cId="2639612645" sldId="266"/>
            <ac:picMk id="24" creationId="{2EE132FF-8EA2-8384-3212-82B07BCFC633}"/>
          </ac:picMkLst>
        </pc:picChg>
        <pc:picChg chg="add mod">
          <ac:chgData name="Nick Barreca" userId="3ebb4a90-1cf4-4d9c-9a3a-04cc453de72d" providerId="ADAL" clId="{78960E04-C2CD-46DA-9A80-ECDE4B094351}" dt="2024-08-17T06:23:18.973" v="698" actId="962"/>
          <ac:picMkLst>
            <pc:docMk/>
            <pc:sldMk cId="2639612645" sldId="266"/>
            <ac:picMk id="26" creationId="{64158FA3-27A5-C6DD-8569-249D9FF3AF4D}"/>
          </ac:picMkLst>
        </pc:picChg>
        <pc:picChg chg="add mod">
          <ac:chgData name="Nick Barreca" userId="3ebb4a90-1cf4-4d9c-9a3a-04cc453de72d" providerId="ADAL" clId="{78960E04-C2CD-46DA-9A80-ECDE4B094351}" dt="2024-08-17T06:23:33.997" v="700" actId="27614"/>
          <ac:picMkLst>
            <pc:docMk/>
            <pc:sldMk cId="2639612645" sldId="266"/>
            <ac:picMk id="28" creationId="{C7E5885E-C41B-16EC-44C9-98A6C153A154}"/>
          </ac:picMkLst>
        </pc:picChg>
        <pc:picChg chg="add mod">
          <ac:chgData name="Nick Barreca" userId="3ebb4a90-1cf4-4d9c-9a3a-04cc453de72d" providerId="ADAL" clId="{78960E04-C2CD-46DA-9A80-ECDE4B094351}" dt="2024-08-17T06:23:43.688" v="704" actId="962"/>
          <ac:picMkLst>
            <pc:docMk/>
            <pc:sldMk cId="2639612645" sldId="266"/>
            <ac:picMk id="30" creationId="{F1FCDFF7-0863-90EA-EA85-C4D3A2B9C985}"/>
          </ac:picMkLst>
        </pc:picChg>
        <pc:picChg chg="add mod">
          <ac:chgData name="Nick Barreca" userId="3ebb4a90-1cf4-4d9c-9a3a-04cc453de72d" providerId="ADAL" clId="{78960E04-C2CD-46DA-9A80-ECDE4B094351}" dt="2024-08-17T07:05:02.823" v="1059" actId="14826"/>
          <ac:picMkLst>
            <pc:docMk/>
            <pc:sldMk cId="2639612645" sldId="266"/>
            <ac:picMk id="31" creationId="{DC250BC3-5398-1C44-BA18-93CAA18E76F1}"/>
          </ac:picMkLst>
        </pc:picChg>
        <pc:picChg chg="add mod">
          <ac:chgData name="Nick Barreca" userId="3ebb4a90-1cf4-4d9c-9a3a-04cc453de72d" providerId="ADAL" clId="{78960E04-C2CD-46DA-9A80-ECDE4B094351}" dt="2024-08-17T07:05:10.368" v="1060" actId="14826"/>
          <ac:picMkLst>
            <pc:docMk/>
            <pc:sldMk cId="2639612645" sldId="266"/>
            <ac:picMk id="32" creationId="{062811EC-5A82-A2A1-CB0C-CB6432F96E63}"/>
          </ac:picMkLst>
        </pc:picChg>
      </pc:sldChg>
      <pc:sldChg chg="addSp delSp modSp add mod">
        <pc:chgData name="Nick Barreca" userId="3ebb4a90-1cf4-4d9c-9a3a-04cc453de72d" providerId="ADAL" clId="{78960E04-C2CD-46DA-9A80-ECDE4B094351}" dt="2024-08-17T07:47:26.201" v="3948" actId="20577"/>
        <pc:sldMkLst>
          <pc:docMk/>
          <pc:sldMk cId="3324147674" sldId="267"/>
        </pc:sldMkLst>
        <pc:spChg chg="del">
          <ac:chgData name="Nick Barreca" userId="3ebb4a90-1cf4-4d9c-9a3a-04cc453de72d" providerId="ADAL" clId="{78960E04-C2CD-46DA-9A80-ECDE4B094351}" dt="2024-08-17T06:24:02.040" v="715" actId="931"/>
          <ac:spMkLst>
            <pc:docMk/>
            <pc:sldMk cId="3324147674" sldId="267"/>
            <ac:spMk id="5" creationId="{14D9B297-8E8B-21C3-51A6-EC13F3728CF6}"/>
          </ac:spMkLst>
        </pc:spChg>
        <pc:spChg chg="mod">
          <ac:chgData name="Nick Barreca" userId="3ebb4a90-1cf4-4d9c-9a3a-04cc453de72d" providerId="ADAL" clId="{78960E04-C2CD-46DA-9A80-ECDE4B094351}" dt="2024-08-17T06:23:52.227" v="714" actId="20577"/>
          <ac:spMkLst>
            <pc:docMk/>
            <pc:sldMk cId="3324147674" sldId="267"/>
            <ac:spMk id="7" creationId="{28594526-A5D8-4D8D-DAE1-6DB91997E9A1}"/>
          </ac:spMkLst>
        </pc:spChg>
        <pc:spChg chg="mod">
          <ac:chgData name="Nick Barreca" userId="3ebb4a90-1cf4-4d9c-9a3a-04cc453de72d" providerId="ADAL" clId="{78960E04-C2CD-46DA-9A80-ECDE4B094351}" dt="2024-08-17T07:47:26.201" v="3948" actId="20577"/>
          <ac:spMkLst>
            <pc:docMk/>
            <pc:sldMk cId="3324147674" sldId="267"/>
            <ac:spMk id="8" creationId="{2F01D7BB-D133-274F-60A2-18B753B13BC6}"/>
          </ac:spMkLst>
        </pc:spChg>
        <pc:spChg chg="mod">
          <ac:chgData name="Nick Barreca" userId="3ebb4a90-1cf4-4d9c-9a3a-04cc453de72d" providerId="ADAL" clId="{78960E04-C2CD-46DA-9A80-ECDE4B094351}" dt="2024-08-17T06:51:26.399" v="993" actId="20577"/>
          <ac:spMkLst>
            <pc:docMk/>
            <pc:sldMk cId="3324147674" sldId="267"/>
            <ac:spMk id="9" creationId="{9888AA6C-40BE-53D5-5980-5480E577D8F2}"/>
          </ac:spMkLst>
        </pc:spChg>
        <pc:spChg chg="del">
          <ac:chgData name="Nick Barreca" userId="3ebb4a90-1cf4-4d9c-9a3a-04cc453de72d" providerId="ADAL" clId="{78960E04-C2CD-46DA-9A80-ECDE4B094351}" dt="2024-08-17T06:59:02.742" v="1041" actId="478"/>
          <ac:spMkLst>
            <pc:docMk/>
            <pc:sldMk cId="3324147674" sldId="267"/>
            <ac:spMk id="10" creationId="{9A33B099-0ED9-4215-3EFA-B67EE29DD09B}"/>
          </ac:spMkLst>
        </pc:spChg>
        <pc:spChg chg="del">
          <ac:chgData name="Nick Barreca" userId="3ebb4a90-1cf4-4d9c-9a3a-04cc453de72d" providerId="ADAL" clId="{78960E04-C2CD-46DA-9A80-ECDE4B094351}" dt="2024-08-17T06:59:03.647" v="1042" actId="478"/>
          <ac:spMkLst>
            <pc:docMk/>
            <pc:sldMk cId="3324147674" sldId="267"/>
            <ac:spMk id="11" creationId="{C45C6648-EB7B-7E40-3189-2A0BFA3DCA66}"/>
          </ac:spMkLst>
        </pc:spChg>
        <pc:spChg chg="del">
          <ac:chgData name="Nick Barreca" userId="3ebb4a90-1cf4-4d9c-9a3a-04cc453de72d" providerId="ADAL" clId="{78960E04-C2CD-46DA-9A80-ECDE4B094351}" dt="2024-08-17T06:24:37.432" v="727" actId="931"/>
          <ac:spMkLst>
            <pc:docMk/>
            <pc:sldMk cId="3324147674" sldId="267"/>
            <ac:spMk id="12" creationId="{C8243F0E-C606-7FD4-973A-62ECD5C8B604}"/>
          </ac:spMkLst>
        </pc:spChg>
        <pc:spChg chg="del">
          <ac:chgData name="Nick Barreca" userId="3ebb4a90-1cf4-4d9c-9a3a-04cc453de72d" providerId="ADAL" clId="{78960E04-C2CD-46DA-9A80-ECDE4B094351}" dt="2024-08-17T06:24:11.271" v="718" actId="931"/>
          <ac:spMkLst>
            <pc:docMk/>
            <pc:sldMk cId="3324147674" sldId="267"/>
            <ac:spMk id="14" creationId="{66D2F2A7-D26C-1E55-9DA2-54C29FE34B59}"/>
          </ac:spMkLst>
        </pc:spChg>
        <pc:spChg chg="del mod">
          <ac:chgData name="Nick Barreca" userId="3ebb4a90-1cf4-4d9c-9a3a-04cc453de72d" providerId="ADAL" clId="{78960E04-C2CD-46DA-9A80-ECDE4B094351}" dt="2024-08-17T06:24:19.092" v="721" actId="931"/>
          <ac:spMkLst>
            <pc:docMk/>
            <pc:sldMk cId="3324147674" sldId="267"/>
            <ac:spMk id="15" creationId="{9E80154E-9F56-0276-6EED-5350E1F67E6D}"/>
          </ac:spMkLst>
        </pc:spChg>
        <pc:spChg chg="del">
          <ac:chgData name="Nick Barreca" userId="3ebb4a90-1cf4-4d9c-9a3a-04cc453de72d" providerId="ADAL" clId="{78960E04-C2CD-46DA-9A80-ECDE4B094351}" dt="2024-08-17T06:24:28.617" v="724" actId="931"/>
          <ac:spMkLst>
            <pc:docMk/>
            <pc:sldMk cId="3324147674" sldId="267"/>
            <ac:spMk id="16" creationId="{70948A52-62D4-E35F-7D8F-D2E714BE025D}"/>
          </ac:spMkLst>
        </pc:spChg>
        <pc:spChg chg="del mod">
          <ac:chgData name="Nick Barreca" userId="3ebb4a90-1cf4-4d9c-9a3a-04cc453de72d" providerId="ADAL" clId="{78960E04-C2CD-46DA-9A80-ECDE4B094351}" dt="2024-08-17T06:24:45.427" v="730" actId="931"/>
          <ac:spMkLst>
            <pc:docMk/>
            <pc:sldMk cId="3324147674" sldId="267"/>
            <ac:spMk id="17" creationId="{D75A6E06-DBD0-B240-576E-AC7312CA575E}"/>
          </ac:spMkLst>
        </pc:spChg>
        <pc:spChg chg="del mod">
          <ac:chgData name="Nick Barreca" userId="3ebb4a90-1cf4-4d9c-9a3a-04cc453de72d" providerId="ADAL" clId="{78960E04-C2CD-46DA-9A80-ECDE4B094351}" dt="2024-08-17T06:24:52.406" v="733" actId="931"/>
          <ac:spMkLst>
            <pc:docMk/>
            <pc:sldMk cId="3324147674" sldId="267"/>
            <ac:spMk id="18" creationId="{347D1D28-C2AD-FC80-F95C-4A5428C685A6}"/>
          </ac:spMkLst>
        </pc:spChg>
        <pc:spChg chg="del">
          <ac:chgData name="Nick Barreca" userId="3ebb4a90-1cf4-4d9c-9a3a-04cc453de72d" providerId="ADAL" clId="{78960E04-C2CD-46DA-9A80-ECDE4B094351}" dt="2024-08-17T06:25:00.764" v="734" actId="931"/>
          <ac:spMkLst>
            <pc:docMk/>
            <pc:sldMk cId="3324147674" sldId="267"/>
            <ac:spMk id="19" creationId="{E512285D-7D09-641F-D620-0F3B63F73852}"/>
          </ac:spMkLst>
        </pc:spChg>
        <pc:picChg chg="add mod">
          <ac:chgData name="Nick Barreca" userId="3ebb4a90-1cf4-4d9c-9a3a-04cc453de72d" providerId="ADAL" clId="{78960E04-C2CD-46DA-9A80-ECDE4B094351}" dt="2024-08-17T06:24:03.203" v="717" actId="962"/>
          <ac:picMkLst>
            <pc:docMk/>
            <pc:sldMk cId="3324147674" sldId="267"/>
            <ac:picMk id="3" creationId="{207365AA-0436-ACE1-312D-7C94A6B8C898}"/>
          </ac:picMkLst>
        </pc:picChg>
        <pc:picChg chg="add mod">
          <ac:chgData name="Nick Barreca" userId="3ebb4a90-1cf4-4d9c-9a3a-04cc453de72d" providerId="ADAL" clId="{78960E04-C2CD-46DA-9A80-ECDE4B094351}" dt="2024-08-17T06:24:17.271" v="719" actId="27614"/>
          <ac:picMkLst>
            <pc:docMk/>
            <pc:sldMk cId="3324147674" sldId="267"/>
            <ac:picMk id="6" creationId="{C8C7B9AB-DDD2-F00C-7834-A480ED7E9618}"/>
          </ac:picMkLst>
        </pc:picChg>
        <pc:picChg chg="add mod">
          <ac:chgData name="Nick Barreca" userId="3ebb4a90-1cf4-4d9c-9a3a-04cc453de72d" providerId="ADAL" clId="{78960E04-C2CD-46DA-9A80-ECDE4B094351}" dt="2024-08-17T06:24:20.302" v="723" actId="962"/>
          <ac:picMkLst>
            <pc:docMk/>
            <pc:sldMk cId="3324147674" sldId="267"/>
            <ac:picMk id="20" creationId="{F8D485D0-E982-2BF3-4903-9755A764CBFA}"/>
          </ac:picMkLst>
        </pc:picChg>
        <pc:picChg chg="add mod">
          <ac:chgData name="Nick Barreca" userId="3ebb4a90-1cf4-4d9c-9a3a-04cc453de72d" providerId="ADAL" clId="{78960E04-C2CD-46DA-9A80-ECDE4B094351}" dt="2024-08-17T06:24:29.916" v="726" actId="962"/>
          <ac:picMkLst>
            <pc:docMk/>
            <pc:sldMk cId="3324147674" sldId="267"/>
            <ac:picMk id="22" creationId="{1526DA49-EC16-3EC2-46BD-30F37AC048F5}"/>
          </ac:picMkLst>
        </pc:picChg>
        <pc:picChg chg="add mod">
          <ac:chgData name="Nick Barreca" userId="3ebb4a90-1cf4-4d9c-9a3a-04cc453de72d" providerId="ADAL" clId="{78960E04-C2CD-46DA-9A80-ECDE4B094351}" dt="2024-08-17T06:24:43.593" v="728" actId="27614"/>
          <ac:picMkLst>
            <pc:docMk/>
            <pc:sldMk cId="3324147674" sldId="267"/>
            <ac:picMk id="24" creationId="{CA5DA2D9-0874-00AF-EAFE-F1D65A98BEBB}"/>
          </ac:picMkLst>
        </pc:picChg>
        <pc:picChg chg="add mod">
          <ac:chgData name="Nick Barreca" userId="3ebb4a90-1cf4-4d9c-9a3a-04cc453de72d" providerId="ADAL" clId="{78960E04-C2CD-46DA-9A80-ECDE4B094351}" dt="2024-08-17T06:24:49.530" v="731" actId="27614"/>
          <ac:picMkLst>
            <pc:docMk/>
            <pc:sldMk cId="3324147674" sldId="267"/>
            <ac:picMk id="26" creationId="{DCAE03A1-A07B-8AE8-944E-25BA3B6935AB}"/>
          </ac:picMkLst>
        </pc:picChg>
        <pc:picChg chg="add mod">
          <ac:chgData name="Nick Barreca" userId="3ebb4a90-1cf4-4d9c-9a3a-04cc453de72d" providerId="ADAL" clId="{78960E04-C2CD-46DA-9A80-ECDE4B094351}" dt="2024-08-17T06:25:00.769" v="735" actId="27614"/>
          <ac:picMkLst>
            <pc:docMk/>
            <pc:sldMk cId="3324147674" sldId="267"/>
            <ac:picMk id="28" creationId="{5909D920-9FA0-4EA1-1EC6-61BEA5677F6A}"/>
          </ac:picMkLst>
        </pc:picChg>
        <pc:picChg chg="add mod">
          <ac:chgData name="Nick Barreca" userId="3ebb4a90-1cf4-4d9c-9a3a-04cc453de72d" providerId="ADAL" clId="{78960E04-C2CD-46DA-9A80-ECDE4B094351}" dt="2024-08-17T06:25:02.310" v="738" actId="962"/>
          <ac:picMkLst>
            <pc:docMk/>
            <pc:sldMk cId="3324147674" sldId="267"/>
            <ac:picMk id="30" creationId="{1A917654-BDD8-85B4-C881-58AA2BF37878}"/>
          </ac:picMkLst>
        </pc:picChg>
        <pc:picChg chg="add mod">
          <ac:chgData name="Nick Barreca" userId="3ebb4a90-1cf4-4d9c-9a3a-04cc453de72d" providerId="ADAL" clId="{78960E04-C2CD-46DA-9A80-ECDE4B094351}" dt="2024-08-17T07:05:25.858" v="1061" actId="14826"/>
          <ac:picMkLst>
            <pc:docMk/>
            <pc:sldMk cId="3324147674" sldId="267"/>
            <ac:picMk id="31" creationId="{B5743BF9-E8AB-01D9-F8BD-9B9E3973D4E7}"/>
          </ac:picMkLst>
        </pc:picChg>
        <pc:picChg chg="add mod">
          <ac:chgData name="Nick Barreca" userId="3ebb4a90-1cf4-4d9c-9a3a-04cc453de72d" providerId="ADAL" clId="{78960E04-C2CD-46DA-9A80-ECDE4B094351}" dt="2024-08-17T07:05:32.164" v="1062" actId="14826"/>
          <ac:picMkLst>
            <pc:docMk/>
            <pc:sldMk cId="3324147674" sldId="267"/>
            <ac:picMk id="32" creationId="{FA5FBAC3-6CC1-B96C-2B9B-E3DFC6D0A83F}"/>
          </ac:picMkLst>
        </pc:picChg>
      </pc:sldChg>
      <pc:sldChg chg="addSp delSp modSp add mod">
        <pc:chgData name="Nick Barreca" userId="3ebb4a90-1cf4-4d9c-9a3a-04cc453de72d" providerId="ADAL" clId="{78960E04-C2CD-46DA-9A80-ECDE4B094351}" dt="2024-08-17T08:06:57.347" v="5222" actId="20577"/>
        <pc:sldMkLst>
          <pc:docMk/>
          <pc:sldMk cId="2783981261" sldId="268"/>
        </pc:sldMkLst>
        <pc:spChg chg="del">
          <ac:chgData name="Nick Barreca" userId="3ebb4a90-1cf4-4d9c-9a3a-04cc453de72d" providerId="ADAL" clId="{78960E04-C2CD-46DA-9A80-ECDE4B094351}" dt="2024-08-17T06:25:36.903" v="750" actId="931"/>
          <ac:spMkLst>
            <pc:docMk/>
            <pc:sldMk cId="2783981261" sldId="268"/>
            <ac:spMk id="5" creationId="{14D9B297-8E8B-21C3-51A6-EC13F3728CF6}"/>
          </ac:spMkLst>
        </pc:spChg>
        <pc:spChg chg="mod">
          <ac:chgData name="Nick Barreca" userId="3ebb4a90-1cf4-4d9c-9a3a-04cc453de72d" providerId="ADAL" clId="{78960E04-C2CD-46DA-9A80-ECDE4B094351}" dt="2024-08-17T06:25:28.491" v="749" actId="20577"/>
          <ac:spMkLst>
            <pc:docMk/>
            <pc:sldMk cId="2783981261" sldId="268"/>
            <ac:spMk id="7" creationId="{28594526-A5D8-4D8D-DAE1-6DB91997E9A1}"/>
          </ac:spMkLst>
        </pc:spChg>
        <pc:spChg chg="mod">
          <ac:chgData name="Nick Barreca" userId="3ebb4a90-1cf4-4d9c-9a3a-04cc453de72d" providerId="ADAL" clId="{78960E04-C2CD-46DA-9A80-ECDE4B094351}" dt="2024-08-17T08:06:57.347" v="5222" actId="20577"/>
          <ac:spMkLst>
            <pc:docMk/>
            <pc:sldMk cId="2783981261" sldId="268"/>
            <ac:spMk id="8" creationId="{2F01D7BB-D133-274F-60A2-18B753B13BC6}"/>
          </ac:spMkLst>
        </pc:spChg>
        <pc:spChg chg="mod">
          <ac:chgData name="Nick Barreca" userId="3ebb4a90-1cf4-4d9c-9a3a-04cc453de72d" providerId="ADAL" clId="{78960E04-C2CD-46DA-9A80-ECDE4B094351}" dt="2024-08-17T06:51:30.825" v="995" actId="20577"/>
          <ac:spMkLst>
            <pc:docMk/>
            <pc:sldMk cId="2783981261" sldId="268"/>
            <ac:spMk id="9" creationId="{9888AA6C-40BE-53D5-5980-5480E577D8F2}"/>
          </ac:spMkLst>
        </pc:spChg>
        <pc:spChg chg="del">
          <ac:chgData name="Nick Barreca" userId="3ebb4a90-1cf4-4d9c-9a3a-04cc453de72d" providerId="ADAL" clId="{78960E04-C2CD-46DA-9A80-ECDE4B094351}" dt="2024-08-17T06:59:07.708" v="1044" actId="478"/>
          <ac:spMkLst>
            <pc:docMk/>
            <pc:sldMk cId="2783981261" sldId="268"/>
            <ac:spMk id="10" creationId="{9A33B099-0ED9-4215-3EFA-B67EE29DD09B}"/>
          </ac:spMkLst>
        </pc:spChg>
        <pc:spChg chg="del">
          <ac:chgData name="Nick Barreca" userId="3ebb4a90-1cf4-4d9c-9a3a-04cc453de72d" providerId="ADAL" clId="{78960E04-C2CD-46DA-9A80-ECDE4B094351}" dt="2024-08-17T06:59:08.511" v="1045" actId="478"/>
          <ac:spMkLst>
            <pc:docMk/>
            <pc:sldMk cId="2783981261" sldId="268"/>
            <ac:spMk id="11" creationId="{C45C6648-EB7B-7E40-3189-2A0BFA3DCA66}"/>
          </ac:spMkLst>
        </pc:spChg>
        <pc:spChg chg="del mod">
          <ac:chgData name="Nick Barreca" userId="3ebb4a90-1cf4-4d9c-9a3a-04cc453de72d" providerId="ADAL" clId="{78960E04-C2CD-46DA-9A80-ECDE4B094351}" dt="2024-08-17T06:26:19.324" v="762" actId="931"/>
          <ac:spMkLst>
            <pc:docMk/>
            <pc:sldMk cId="2783981261" sldId="268"/>
            <ac:spMk id="12" creationId="{C8243F0E-C606-7FD4-973A-62ECD5C8B604}"/>
          </ac:spMkLst>
        </pc:spChg>
        <pc:spChg chg="del mod">
          <ac:chgData name="Nick Barreca" userId="3ebb4a90-1cf4-4d9c-9a3a-04cc453de72d" providerId="ADAL" clId="{78960E04-C2CD-46DA-9A80-ECDE4B094351}" dt="2024-08-17T06:25:46.486" v="753" actId="931"/>
          <ac:spMkLst>
            <pc:docMk/>
            <pc:sldMk cId="2783981261" sldId="268"/>
            <ac:spMk id="14" creationId="{66D2F2A7-D26C-1E55-9DA2-54C29FE34B59}"/>
          </ac:spMkLst>
        </pc:spChg>
        <pc:spChg chg="del mod">
          <ac:chgData name="Nick Barreca" userId="3ebb4a90-1cf4-4d9c-9a3a-04cc453de72d" providerId="ADAL" clId="{78960E04-C2CD-46DA-9A80-ECDE4B094351}" dt="2024-08-17T06:25:55.237" v="756" actId="931"/>
          <ac:spMkLst>
            <pc:docMk/>
            <pc:sldMk cId="2783981261" sldId="268"/>
            <ac:spMk id="15" creationId="{9E80154E-9F56-0276-6EED-5350E1F67E6D}"/>
          </ac:spMkLst>
        </pc:spChg>
        <pc:spChg chg="del mod">
          <ac:chgData name="Nick Barreca" userId="3ebb4a90-1cf4-4d9c-9a3a-04cc453de72d" providerId="ADAL" clId="{78960E04-C2CD-46DA-9A80-ECDE4B094351}" dt="2024-08-17T06:26:06.578" v="759" actId="931"/>
          <ac:spMkLst>
            <pc:docMk/>
            <pc:sldMk cId="2783981261" sldId="268"/>
            <ac:spMk id="16" creationId="{70948A52-62D4-E35F-7D8F-D2E714BE025D}"/>
          </ac:spMkLst>
        </pc:spChg>
        <pc:spChg chg="del mod">
          <ac:chgData name="Nick Barreca" userId="3ebb4a90-1cf4-4d9c-9a3a-04cc453de72d" providerId="ADAL" clId="{78960E04-C2CD-46DA-9A80-ECDE4B094351}" dt="2024-08-17T06:26:32.089" v="765" actId="931"/>
          <ac:spMkLst>
            <pc:docMk/>
            <pc:sldMk cId="2783981261" sldId="268"/>
            <ac:spMk id="17" creationId="{D75A6E06-DBD0-B240-576E-AC7312CA575E}"/>
          </ac:spMkLst>
        </pc:spChg>
        <pc:spChg chg="del mod">
          <ac:chgData name="Nick Barreca" userId="3ebb4a90-1cf4-4d9c-9a3a-04cc453de72d" providerId="ADAL" clId="{78960E04-C2CD-46DA-9A80-ECDE4B094351}" dt="2024-08-17T06:26:41.281" v="768" actId="931"/>
          <ac:spMkLst>
            <pc:docMk/>
            <pc:sldMk cId="2783981261" sldId="268"/>
            <ac:spMk id="18" creationId="{347D1D28-C2AD-FC80-F95C-4A5428C685A6}"/>
          </ac:spMkLst>
        </pc:spChg>
        <pc:spChg chg="del mod">
          <ac:chgData name="Nick Barreca" userId="3ebb4a90-1cf4-4d9c-9a3a-04cc453de72d" providerId="ADAL" clId="{78960E04-C2CD-46DA-9A80-ECDE4B094351}" dt="2024-08-17T06:26:50.508" v="771" actId="931"/>
          <ac:spMkLst>
            <pc:docMk/>
            <pc:sldMk cId="2783981261" sldId="268"/>
            <ac:spMk id="19" creationId="{E512285D-7D09-641F-D620-0F3B63F73852}"/>
          </ac:spMkLst>
        </pc:spChg>
        <pc:picChg chg="add mod">
          <ac:chgData name="Nick Barreca" userId="3ebb4a90-1cf4-4d9c-9a3a-04cc453de72d" providerId="ADAL" clId="{78960E04-C2CD-46DA-9A80-ECDE4B094351}" dt="2024-08-17T06:25:39.830" v="751" actId="27614"/>
          <ac:picMkLst>
            <pc:docMk/>
            <pc:sldMk cId="2783981261" sldId="268"/>
            <ac:picMk id="3" creationId="{AB6FB66A-D556-5C12-C2A7-C6028987A612}"/>
          </ac:picMkLst>
        </pc:picChg>
        <pc:picChg chg="add mod">
          <ac:chgData name="Nick Barreca" userId="3ebb4a90-1cf4-4d9c-9a3a-04cc453de72d" providerId="ADAL" clId="{78960E04-C2CD-46DA-9A80-ECDE4B094351}" dt="2024-08-17T06:25:50.615" v="754" actId="27614"/>
          <ac:picMkLst>
            <pc:docMk/>
            <pc:sldMk cId="2783981261" sldId="268"/>
            <ac:picMk id="6" creationId="{E3469A3B-39F5-0516-2CD8-F53B367665DE}"/>
          </ac:picMkLst>
        </pc:picChg>
        <pc:picChg chg="add mod">
          <ac:chgData name="Nick Barreca" userId="3ebb4a90-1cf4-4d9c-9a3a-04cc453de72d" providerId="ADAL" clId="{78960E04-C2CD-46DA-9A80-ECDE4B094351}" dt="2024-08-17T06:26:02.628" v="757" actId="27614"/>
          <ac:picMkLst>
            <pc:docMk/>
            <pc:sldMk cId="2783981261" sldId="268"/>
            <ac:picMk id="20" creationId="{BA3681C4-AB45-2BDC-29DF-95490D0F4FC8}"/>
          </ac:picMkLst>
        </pc:picChg>
        <pc:picChg chg="add mod">
          <ac:chgData name="Nick Barreca" userId="3ebb4a90-1cf4-4d9c-9a3a-04cc453de72d" providerId="ADAL" clId="{78960E04-C2CD-46DA-9A80-ECDE4B094351}" dt="2024-08-17T06:26:12.001" v="760" actId="27614"/>
          <ac:picMkLst>
            <pc:docMk/>
            <pc:sldMk cId="2783981261" sldId="268"/>
            <ac:picMk id="22" creationId="{96099976-223D-43ED-202E-3AC85C609BE0}"/>
          </ac:picMkLst>
        </pc:picChg>
        <pc:picChg chg="add mod">
          <ac:chgData name="Nick Barreca" userId="3ebb4a90-1cf4-4d9c-9a3a-04cc453de72d" providerId="ADAL" clId="{78960E04-C2CD-46DA-9A80-ECDE4B094351}" dt="2024-08-17T06:26:26.595" v="763" actId="27614"/>
          <ac:picMkLst>
            <pc:docMk/>
            <pc:sldMk cId="2783981261" sldId="268"/>
            <ac:picMk id="24" creationId="{BECBEBDB-733C-8790-498B-4E69F73ABB94}"/>
          </ac:picMkLst>
        </pc:picChg>
        <pc:picChg chg="add mod">
          <ac:chgData name="Nick Barreca" userId="3ebb4a90-1cf4-4d9c-9a3a-04cc453de72d" providerId="ADAL" clId="{78960E04-C2CD-46DA-9A80-ECDE4B094351}" dt="2024-08-17T06:26:38.253" v="766" actId="27614"/>
          <ac:picMkLst>
            <pc:docMk/>
            <pc:sldMk cId="2783981261" sldId="268"/>
            <ac:picMk id="26" creationId="{C4F12254-031B-908F-8015-1D155F758418}"/>
          </ac:picMkLst>
        </pc:picChg>
        <pc:picChg chg="add mod">
          <ac:chgData name="Nick Barreca" userId="3ebb4a90-1cf4-4d9c-9a3a-04cc453de72d" providerId="ADAL" clId="{78960E04-C2CD-46DA-9A80-ECDE4B094351}" dt="2024-08-17T06:26:43.698" v="769" actId="27614"/>
          <ac:picMkLst>
            <pc:docMk/>
            <pc:sldMk cId="2783981261" sldId="268"/>
            <ac:picMk id="28" creationId="{FF958584-E755-813D-A817-7ABCB61FA560}"/>
          </ac:picMkLst>
        </pc:picChg>
        <pc:picChg chg="add mod">
          <ac:chgData name="Nick Barreca" userId="3ebb4a90-1cf4-4d9c-9a3a-04cc453de72d" providerId="ADAL" clId="{78960E04-C2CD-46DA-9A80-ECDE4B094351}" dt="2024-08-17T06:26:52.101" v="773" actId="962"/>
          <ac:picMkLst>
            <pc:docMk/>
            <pc:sldMk cId="2783981261" sldId="268"/>
            <ac:picMk id="30" creationId="{18E44C0C-D6EE-5833-0D15-1F25B76A2FBE}"/>
          </ac:picMkLst>
        </pc:picChg>
        <pc:picChg chg="add mod">
          <ac:chgData name="Nick Barreca" userId="3ebb4a90-1cf4-4d9c-9a3a-04cc453de72d" providerId="ADAL" clId="{78960E04-C2CD-46DA-9A80-ECDE4B094351}" dt="2024-08-17T07:05:44.973" v="1063" actId="14826"/>
          <ac:picMkLst>
            <pc:docMk/>
            <pc:sldMk cId="2783981261" sldId="268"/>
            <ac:picMk id="31" creationId="{62B0FB36-EFFD-20CD-F497-44E27FAD630E}"/>
          </ac:picMkLst>
        </pc:picChg>
        <pc:picChg chg="add mod">
          <ac:chgData name="Nick Barreca" userId="3ebb4a90-1cf4-4d9c-9a3a-04cc453de72d" providerId="ADAL" clId="{78960E04-C2CD-46DA-9A80-ECDE4B094351}" dt="2024-08-17T06:59:05.764" v="1043"/>
          <ac:picMkLst>
            <pc:docMk/>
            <pc:sldMk cId="2783981261" sldId="268"/>
            <ac:picMk id="32" creationId="{F405E010-BAF8-2DCB-F446-62FBC6BC6B73}"/>
          </ac:picMkLst>
        </pc:picChg>
      </pc:sldChg>
      <pc:sldChg chg="addSp delSp modSp add mod">
        <pc:chgData name="Nick Barreca" userId="3ebb4a90-1cf4-4d9c-9a3a-04cc453de72d" providerId="ADAL" clId="{78960E04-C2CD-46DA-9A80-ECDE4B094351}" dt="2024-08-17T07:55:46.588" v="4708" actId="20577"/>
        <pc:sldMkLst>
          <pc:docMk/>
          <pc:sldMk cId="2479022081" sldId="269"/>
        </pc:sldMkLst>
        <pc:spChg chg="del">
          <ac:chgData name="Nick Barreca" userId="3ebb4a90-1cf4-4d9c-9a3a-04cc453de72d" providerId="ADAL" clId="{78960E04-C2CD-46DA-9A80-ECDE4B094351}" dt="2024-08-17T06:27:19.693" v="785" actId="931"/>
          <ac:spMkLst>
            <pc:docMk/>
            <pc:sldMk cId="2479022081" sldId="269"/>
            <ac:spMk id="5" creationId="{14D9B297-8E8B-21C3-51A6-EC13F3728CF6}"/>
          </ac:spMkLst>
        </pc:spChg>
        <pc:spChg chg="mod">
          <ac:chgData name="Nick Barreca" userId="3ebb4a90-1cf4-4d9c-9a3a-04cc453de72d" providerId="ADAL" clId="{78960E04-C2CD-46DA-9A80-ECDE4B094351}" dt="2024-08-17T06:27:06.756" v="784" actId="20577"/>
          <ac:spMkLst>
            <pc:docMk/>
            <pc:sldMk cId="2479022081" sldId="269"/>
            <ac:spMk id="7" creationId="{28594526-A5D8-4D8D-DAE1-6DB91997E9A1}"/>
          </ac:spMkLst>
        </pc:spChg>
        <pc:spChg chg="mod">
          <ac:chgData name="Nick Barreca" userId="3ebb4a90-1cf4-4d9c-9a3a-04cc453de72d" providerId="ADAL" clId="{78960E04-C2CD-46DA-9A80-ECDE4B094351}" dt="2024-08-17T07:55:46.588" v="4708" actId="20577"/>
          <ac:spMkLst>
            <pc:docMk/>
            <pc:sldMk cId="2479022081" sldId="269"/>
            <ac:spMk id="8" creationId="{2F01D7BB-D133-274F-60A2-18B753B13BC6}"/>
          </ac:spMkLst>
        </pc:spChg>
        <pc:spChg chg="mod">
          <ac:chgData name="Nick Barreca" userId="3ebb4a90-1cf4-4d9c-9a3a-04cc453de72d" providerId="ADAL" clId="{78960E04-C2CD-46DA-9A80-ECDE4B094351}" dt="2024-08-17T06:51:36.836" v="997" actId="20577"/>
          <ac:spMkLst>
            <pc:docMk/>
            <pc:sldMk cId="2479022081" sldId="269"/>
            <ac:spMk id="9" creationId="{9888AA6C-40BE-53D5-5980-5480E577D8F2}"/>
          </ac:spMkLst>
        </pc:spChg>
        <pc:spChg chg="del">
          <ac:chgData name="Nick Barreca" userId="3ebb4a90-1cf4-4d9c-9a3a-04cc453de72d" providerId="ADAL" clId="{78960E04-C2CD-46DA-9A80-ECDE4B094351}" dt="2024-08-17T06:46:17.607" v="935" actId="931"/>
          <ac:spMkLst>
            <pc:docMk/>
            <pc:sldMk cId="2479022081" sldId="269"/>
            <ac:spMk id="10" creationId="{9A33B099-0ED9-4215-3EFA-B67EE29DD09B}"/>
          </ac:spMkLst>
        </pc:spChg>
        <pc:spChg chg="del">
          <ac:chgData name="Nick Barreca" userId="3ebb4a90-1cf4-4d9c-9a3a-04cc453de72d" providerId="ADAL" clId="{78960E04-C2CD-46DA-9A80-ECDE4B094351}" dt="2024-08-17T06:46:46.368" v="938" actId="931"/>
          <ac:spMkLst>
            <pc:docMk/>
            <pc:sldMk cId="2479022081" sldId="269"/>
            <ac:spMk id="11" creationId="{C45C6648-EB7B-7E40-3189-2A0BFA3DCA66}"/>
          </ac:spMkLst>
        </pc:spChg>
        <pc:spChg chg="del">
          <ac:chgData name="Nick Barreca" userId="3ebb4a90-1cf4-4d9c-9a3a-04cc453de72d" providerId="ADAL" clId="{78960E04-C2CD-46DA-9A80-ECDE4B094351}" dt="2024-08-17T06:27:51.421" v="795" actId="931"/>
          <ac:spMkLst>
            <pc:docMk/>
            <pc:sldMk cId="2479022081" sldId="269"/>
            <ac:spMk id="12" creationId="{C8243F0E-C606-7FD4-973A-62ECD5C8B604}"/>
          </ac:spMkLst>
        </pc:spChg>
        <pc:spChg chg="del mod">
          <ac:chgData name="Nick Barreca" userId="3ebb4a90-1cf4-4d9c-9a3a-04cc453de72d" providerId="ADAL" clId="{78960E04-C2CD-46DA-9A80-ECDE4B094351}" dt="2024-08-17T06:27:27.699" v="788" actId="931"/>
          <ac:spMkLst>
            <pc:docMk/>
            <pc:sldMk cId="2479022081" sldId="269"/>
            <ac:spMk id="14" creationId="{66D2F2A7-D26C-1E55-9DA2-54C29FE34B59}"/>
          </ac:spMkLst>
        </pc:spChg>
        <pc:spChg chg="del mod">
          <ac:chgData name="Nick Barreca" userId="3ebb4a90-1cf4-4d9c-9a3a-04cc453de72d" providerId="ADAL" clId="{78960E04-C2CD-46DA-9A80-ECDE4B094351}" dt="2024-08-17T06:27:36.232" v="791" actId="931"/>
          <ac:spMkLst>
            <pc:docMk/>
            <pc:sldMk cId="2479022081" sldId="269"/>
            <ac:spMk id="15" creationId="{9E80154E-9F56-0276-6EED-5350E1F67E6D}"/>
          </ac:spMkLst>
        </pc:spChg>
        <pc:spChg chg="del">
          <ac:chgData name="Nick Barreca" userId="3ebb4a90-1cf4-4d9c-9a3a-04cc453de72d" providerId="ADAL" clId="{78960E04-C2CD-46DA-9A80-ECDE4B094351}" dt="2024-08-17T06:27:44.406" v="794" actId="931"/>
          <ac:spMkLst>
            <pc:docMk/>
            <pc:sldMk cId="2479022081" sldId="269"/>
            <ac:spMk id="16" creationId="{70948A52-62D4-E35F-7D8F-D2E714BE025D}"/>
          </ac:spMkLst>
        </pc:spChg>
        <pc:spChg chg="del mod">
          <ac:chgData name="Nick Barreca" userId="3ebb4a90-1cf4-4d9c-9a3a-04cc453de72d" providerId="ADAL" clId="{78960E04-C2CD-46DA-9A80-ECDE4B094351}" dt="2024-08-17T06:27:59.470" v="800" actId="931"/>
          <ac:spMkLst>
            <pc:docMk/>
            <pc:sldMk cId="2479022081" sldId="269"/>
            <ac:spMk id="17" creationId="{D75A6E06-DBD0-B240-576E-AC7312CA575E}"/>
          </ac:spMkLst>
        </pc:spChg>
        <pc:spChg chg="del mod">
          <ac:chgData name="Nick Barreca" userId="3ebb4a90-1cf4-4d9c-9a3a-04cc453de72d" providerId="ADAL" clId="{78960E04-C2CD-46DA-9A80-ECDE4B094351}" dt="2024-08-17T06:28:07.287" v="803" actId="931"/>
          <ac:spMkLst>
            <pc:docMk/>
            <pc:sldMk cId="2479022081" sldId="269"/>
            <ac:spMk id="18" creationId="{347D1D28-C2AD-FC80-F95C-4A5428C685A6}"/>
          </ac:spMkLst>
        </pc:spChg>
        <pc:spChg chg="del mod">
          <ac:chgData name="Nick Barreca" userId="3ebb4a90-1cf4-4d9c-9a3a-04cc453de72d" providerId="ADAL" clId="{78960E04-C2CD-46DA-9A80-ECDE4B094351}" dt="2024-08-17T06:28:16.760" v="806" actId="931"/>
          <ac:spMkLst>
            <pc:docMk/>
            <pc:sldMk cId="2479022081" sldId="269"/>
            <ac:spMk id="19" creationId="{E512285D-7D09-641F-D620-0F3B63F73852}"/>
          </ac:spMkLst>
        </pc:spChg>
        <pc:spChg chg="add del mod">
          <ac:chgData name="Nick Barreca" userId="3ebb4a90-1cf4-4d9c-9a3a-04cc453de72d" providerId="ADAL" clId="{78960E04-C2CD-46DA-9A80-ECDE4B094351}" dt="2024-08-17T06:59:12.398" v="1047" actId="478"/>
          <ac:spMkLst>
            <pc:docMk/>
            <pc:sldMk cId="2479022081" sldId="269"/>
            <ac:spMk id="36" creationId="{1C6B2F17-4670-FF7A-1284-0D886C9205FA}"/>
          </ac:spMkLst>
        </pc:spChg>
        <pc:spChg chg="add del mod">
          <ac:chgData name="Nick Barreca" userId="3ebb4a90-1cf4-4d9c-9a3a-04cc453de72d" providerId="ADAL" clId="{78960E04-C2CD-46DA-9A80-ECDE4B094351}" dt="2024-08-17T06:59:13.197" v="1048" actId="478"/>
          <ac:spMkLst>
            <pc:docMk/>
            <pc:sldMk cId="2479022081" sldId="269"/>
            <ac:spMk id="38" creationId="{FFD4F9A4-C100-B768-BAE2-CCCE251DC518}"/>
          </ac:spMkLst>
        </pc:spChg>
        <pc:picChg chg="add mod">
          <ac:chgData name="Nick Barreca" userId="3ebb4a90-1cf4-4d9c-9a3a-04cc453de72d" providerId="ADAL" clId="{78960E04-C2CD-46DA-9A80-ECDE4B094351}" dt="2024-08-17T06:27:25.420" v="786" actId="27614"/>
          <ac:picMkLst>
            <pc:docMk/>
            <pc:sldMk cId="2479022081" sldId="269"/>
            <ac:picMk id="3" creationId="{5B4DD227-A152-0373-6B3D-B670D4F8F709}"/>
          </ac:picMkLst>
        </pc:picChg>
        <pc:picChg chg="add mod">
          <ac:chgData name="Nick Barreca" userId="3ebb4a90-1cf4-4d9c-9a3a-04cc453de72d" providerId="ADAL" clId="{78960E04-C2CD-46DA-9A80-ECDE4B094351}" dt="2024-08-17T06:27:34.461" v="789" actId="27614"/>
          <ac:picMkLst>
            <pc:docMk/>
            <pc:sldMk cId="2479022081" sldId="269"/>
            <ac:picMk id="6" creationId="{7293D84D-BB3B-2652-726A-1243180DE6C7}"/>
          </ac:picMkLst>
        </pc:picChg>
        <pc:picChg chg="add mod">
          <ac:chgData name="Nick Barreca" userId="3ebb4a90-1cf4-4d9c-9a3a-04cc453de72d" providerId="ADAL" clId="{78960E04-C2CD-46DA-9A80-ECDE4B094351}" dt="2024-08-17T06:27:37.444" v="793" actId="962"/>
          <ac:picMkLst>
            <pc:docMk/>
            <pc:sldMk cId="2479022081" sldId="269"/>
            <ac:picMk id="20" creationId="{5CE9C6C2-364A-F8A7-33A1-47F4C5FACA3C}"/>
          </ac:picMkLst>
        </pc:picChg>
        <pc:picChg chg="add mod">
          <ac:chgData name="Nick Barreca" userId="3ebb4a90-1cf4-4d9c-9a3a-04cc453de72d" providerId="ADAL" clId="{78960E04-C2CD-46DA-9A80-ECDE4B094351}" dt="2024-08-17T06:27:51.716" v="796" actId="27614"/>
          <ac:picMkLst>
            <pc:docMk/>
            <pc:sldMk cId="2479022081" sldId="269"/>
            <ac:picMk id="22" creationId="{557D4378-8D11-2D39-FAE4-AD18A254B7AE}"/>
          </ac:picMkLst>
        </pc:picChg>
        <pc:picChg chg="add mod">
          <ac:chgData name="Nick Barreca" userId="3ebb4a90-1cf4-4d9c-9a3a-04cc453de72d" providerId="ADAL" clId="{78960E04-C2CD-46DA-9A80-ECDE4B094351}" dt="2024-08-17T06:27:57.016" v="798" actId="27614"/>
          <ac:picMkLst>
            <pc:docMk/>
            <pc:sldMk cId="2479022081" sldId="269"/>
            <ac:picMk id="24" creationId="{10C4D032-3DA1-B00E-99C3-EEA4A0C35C7B}"/>
          </ac:picMkLst>
        </pc:picChg>
        <pc:picChg chg="add mod">
          <ac:chgData name="Nick Barreca" userId="3ebb4a90-1cf4-4d9c-9a3a-04cc453de72d" providerId="ADAL" clId="{78960E04-C2CD-46DA-9A80-ECDE4B094351}" dt="2024-08-17T06:28:03.594" v="801" actId="27614"/>
          <ac:picMkLst>
            <pc:docMk/>
            <pc:sldMk cId="2479022081" sldId="269"/>
            <ac:picMk id="26" creationId="{2A6E84A5-4195-35C9-FE84-88E6898F8784}"/>
          </ac:picMkLst>
        </pc:picChg>
        <pc:picChg chg="add mod">
          <ac:chgData name="Nick Barreca" userId="3ebb4a90-1cf4-4d9c-9a3a-04cc453de72d" providerId="ADAL" clId="{78960E04-C2CD-46DA-9A80-ECDE4B094351}" dt="2024-08-17T06:28:14.553" v="804" actId="27614"/>
          <ac:picMkLst>
            <pc:docMk/>
            <pc:sldMk cId="2479022081" sldId="269"/>
            <ac:picMk id="28" creationId="{6C4274FF-29B3-1890-029E-BFDDF1DE4303}"/>
          </ac:picMkLst>
        </pc:picChg>
        <pc:picChg chg="add mod">
          <ac:chgData name="Nick Barreca" userId="3ebb4a90-1cf4-4d9c-9a3a-04cc453de72d" providerId="ADAL" clId="{78960E04-C2CD-46DA-9A80-ECDE4B094351}" dt="2024-08-17T06:28:18.702" v="807" actId="27614"/>
          <ac:picMkLst>
            <pc:docMk/>
            <pc:sldMk cId="2479022081" sldId="269"/>
            <ac:picMk id="30" creationId="{4CA5DD12-6ADF-F623-3695-E7BE4270391C}"/>
          </ac:picMkLst>
        </pc:picChg>
        <pc:picChg chg="add del mod">
          <ac:chgData name="Nick Barreca" userId="3ebb4a90-1cf4-4d9c-9a3a-04cc453de72d" providerId="ADAL" clId="{78960E04-C2CD-46DA-9A80-ECDE4B094351}" dt="2024-08-17T06:54:56.337" v="1002" actId="478"/>
          <ac:picMkLst>
            <pc:docMk/>
            <pc:sldMk cId="2479022081" sldId="269"/>
            <ac:picMk id="32" creationId="{AD218D8F-F688-8352-6BF0-0BA70E834644}"/>
          </ac:picMkLst>
        </pc:picChg>
        <pc:picChg chg="add del mod">
          <ac:chgData name="Nick Barreca" userId="3ebb4a90-1cf4-4d9c-9a3a-04cc453de72d" providerId="ADAL" clId="{78960E04-C2CD-46DA-9A80-ECDE4B094351}" dt="2024-08-17T06:54:58.023" v="1003" actId="478"/>
          <ac:picMkLst>
            <pc:docMk/>
            <pc:sldMk cId="2479022081" sldId="269"/>
            <ac:picMk id="34" creationId="{EE10B062-B409-0A77-6797-AA3A7E2F60E6}"/>
          </ac:picMkLst>
        </pc:picChg>
        <pc:picChg chg="add mod">
          <ac:chgData name="Nick Barreca" userId="3ebb4a90-1cf4-4d9c-9a3a-04cc453de72d" providerId="ADAL" clId="{78960E04-C2CD-46DA-9A80-ECDE4B094351}" dt="2024-08-17T07:06:04.803" v="1064" actId="14826"/>
          <ac:picMkLst>
            <pc:docMk/>
            <pc:sldMk cId="2479022081" sldId="269"/>
            <ac:picMk id="39" creationId="{5D60E3A2-A516-ECE7-9EDC-C0369A7E78FA}"/>
          </ac:picMkLst>
        </pc:picChg>
        <pc:picChg chg="add mod">
          <ac:chgData name="Nick Barreca" userId="3ebb4a90-1cf4-4d9c-9a3a-04cc453de72d" providerId="ADAL" clId="{78960E04-C2CD-46DA-9A80-ECDE4B094351}" dt="2024-08-17T06:59:10.356" v="1046"/>
          <ac:picMkLst>
            <pc:docMk/>
            <pc:sldMk cId="2479022081" sldId="269"/>
            <ac:picMk id="40" creationId="{D80050A0-1644-A1E8-8EFA-822EB8618512}"/>
          </ac:picMkLst>
        </pc:picChg>
      </pc:sldChg>
      <pc:sldChg chg="addSp delSp modSp add mod">
        <pc:chgData name="Nick Barreca" userId="3ebb4a90-1cf4-4d9c-9a3a-04cc453de72d" providerId="ADAL" clId="{78960E04-C2CD-46DA-9A80-ECDE4B094351}" dt="2024-08-17T08:07:36.612" v="5223" actId="20577"/>
        <pc:sldMkLst>
          <pc:docMk/>
          <pc:sldMk cId="1191412220" sldId="270"/>
        </pc:sldMkLst>
        <pc:spChg chg="del">
          <ac:chgData name="Nick Barreca" userId="3ebb4a90-1cf4-4d9c-9a3a-04cc453de72d" providerId="ADAL" clId="{78960E04-C2CD-46DA-9A80-ECDE4B094351}" dt="2024-08-17T06:29:12.192" v="857" actId="931"/>
          <ac:spMkLst>
            <pc:docMk/>
            <pc:sldMk cId="1191412220" sldId="270"/>
            <ac:spMk id="5" creationId="{14D9B297-8E8B-21C3-51A6-EC13F3728CF6}"/>
          </ac:spMkLst>
        </pc:spChg>
        <pc:spChg chg="mod">
          <ac:chgData name="Nick Barreca" userId="3ebb4a90-1cf4-4d9c-9a3a-04cc453de72d" providerId="ADAL" clId="{78960E04-C2CD-46DA-9A80-ECDE4B094351}" dt="2024-08-17T06:29:02.181" v="856" actId="20577"/>
          <ac:spMkLst>
            <pc:docMk/>
            <pc:sldMk cId="1191412220" sldId="270"/>
            <ac:spMk id="7" creationId="{28594526-A5D8-4D8D-DAE1-6DB91997E9A1}"/>
          </ac:spMkLst>
        </pc:spChg>
        <pc:spChg chg="mod">
          <ac:chgData name="Nick Barreca" userId="3ebb4a90-1cf4-4d9c-9a3a-04cc453de72d" providerId="ADAL" clId="{78960E04-C2CD-46DA-9A80-ECDE4B094351}" dt="2024-08-17T08:07:36.612" v="5223" actId="20577"/>
          <ac:spMkLst>
            <pc:docMk/>
            <pc:sldMk cId="1191412220" sldId="270"/>
            <ac:spMk id="8" creationId="{2F01D7BB-D133-274F-60A2-18B753B13BC6}"/>
          </ac:spMkLst>
        </pc:spChg>
        <pc:spChg chg="mod">
          <ac:chgData name="Nick Barreca" userId="3ebb4a90-1cf4-4d9c-9a3a-04cc453de72d" providerId="ADAL" clId="{78960E04-C2CD-46DA-9A80-ECDE4B094351}" dt="2024-08-17T06:51:41.112" v="999" actId="20577"/>
          <ac:spMkLst>
            <pc:docMk/>
            <pc:sldMk cId="1191412220" sldId="270"/>
            <ac:spMk id="9" creationId="{9888AA6C-40BE-53D5-5980-5480E577D8F2}"/>
          </ac:spMkLst>
        </pc:spChg>
        <pc:spChg chg="del">
          <ac:chgData name="Nick Barreca" userId="3ebb4a90-1cf4-4d9c-9a3a-04cc453de72d" providerId="ADAL" clId="{78960E04-C2CD-46DA-9A80-ECDE4B094351}" dt="2024-08-17T06:59:16.999" v="1050" actId="478"/>
          <ac:spMkLst>
            <pc:docMk/>
            <pc:sldMk cId="1191412220" sldId="270"/>
            <ac:spMk id="10" creationId="{9A33B099-0ED9-4215-3EFA-B67EE29DD09B}"/>
          </ac:spMkLst>
        </pc:spChg>
        <pc:spChg chg="del">
          <ac:chgData name="Nick Barreca" userId="3ebb4a90-1cf4-4d9c-9a3a-04cc453de72d" providerId="ADAL" clId="{78960E04-C2CD-46DA-9A80-ECDE4B094351}" dt="2024-08-17T06:59:17.879" v="1051" actId="478"/>
          <ac:spMkLst>
            <pc:docMk/>
            <pc:sldMk cId="1191412220" sldId="270"/>
            <ac:spMk id="11" creationId="{C45C6648-EB7B-7E40-3189-2A0BFA3DCA66}"/>
          </ac:spMkLst>
        </pc:spChg>
        <pc:spChg chg="del mod">
          <ac:chgData name="Nick Barreca" userId="3ebb4a90-1cf4-4d9c-9a3a-04cc453de72d" providerId="ADAL" clId="{78960E04-C2CD-46DA-9A80-ECDE4B094351}" dt="2024-08-17T06:29:56.265" v="869" actId="931"/>
          <ac:spMkLst>
            <pc:docMk/>
            <pc:sldMk cId="1191412220" sldId="270"/>
            <ac:spMk id="12" creationId="{C8243F0E-C606-7FD4-973A-62ECD5C8B604}"/>
          </ac:spMkLst>
        </pc:spChg>
        <pc:spChg chg="del mod">
          <ac:chgData name="Nick Barreca" userId="3ebb4a90-1cf4-4d9c-9a3a-04cc453de72d" providerId="ADAL" clId="{78960E04-C2CD-46DA-9A80-ECDE4B094351}" dt="2024-08-17T06:29:21.272" v="860" actId="931"/>
          <ac:spMkLst>
            <pc:docMk/>
            <pc:sldMk cId="1191412220" sldId="270"/>
            <ac:spMk id="14" creationId="{66D2F2A7-D26C-1E55-9DA2-54C29FE34B59}"/>
          </ac:spMkLst>
        </pc:spChg>
        <pc:spChg chg="del mod">
          <ac:chgData name="Nick Barreca" userId="3ebb4a90-1cf4-4d9c-9a3a-04cc453de72d" providerId="ADAL" clId="{78960E04-C2CD-46DA-9A80-ECDE4B094351}" dt="2024-08-17T06:29:31.648" v="863" actId="931"/>
          <ac:spMkLst>
            <pc:docMk/>
            <pc:sldMk cId="1191412220" sldId="270"/>
            <ac:spMk id="15" creationId="{9E80154E-9F56-0276-6EED-5350E1F67E6D}"/>
          </ac:spMkLst>
        </pc:spChg>
        <pc:spChg chg="del">
          <ac:chgData name="Nick Barreca" userId="3ebb4a90-1cf4-4d9c-9a3a-04cc453de72d" providerId="ADAL" clId="{78960E04-C2CD-46DA-9A80-ECDE4B094351}" dt="2024-08-17T06:29:46.312" v="866" actId="931"/>
          <ac:spMkLst>
            <pc:docMk/>
            <pc:sldMk cId="1191412220" sldId="270"/>
            <ac:spMk id="16" creationId="{70948A52-62D4-E35F-7D8F-D2E714BE025D}"/>
          </ac:spMkLst>
        </pc:spChg>
        <pc:spChg chg="del mod">
          <ac:chgData name="Nick Barreca" userId="3ebb4a90-1cf4-4d9c-9a3a-04cc453de72d" providerId="ADAL" clId="{78960E04-C2CD-46DA-9A80-ECDE4B094351}" dt="2024-08-17T06:30:11.824" v="872" actId="931"/>
          <ac:spMkLst>
            <pc:docMk/>
            <pc:sldMk cId="1191412220" sldId="270"/>
            <ac:spMk id="17" creationId="{D75A6E06-DBD0-B240-576E-AC7312CA575E}"/>
          </ac:spMkLst>
        </pc:spChg>
        <pc:spChg chg="del mod">
          <ac:chgData name="Nick Barreca" userId="3ebb4a90-1cf4-4d9c-9a3a-04cc453de72d" providerId="ADAL" clId="{78960E04-C2CD-46DA-9A80-ECDE4B094351}" dt="2024-08-17T06:30:19.516" v="875" actId="931"/>
          <ac:spMkLst>
            <pc:docMk/>
            <pc:sldMk cId="1191412220" sldId="270"/>
            <ac:spMk id="18" creationId="{347D1D28-C2AD-FC80-F95C-4A5428C685A6}"/>
          </ac:spMkLst>
        </pc:spChg>
        <pc:spChg chg="del mod">
          <ac:chgData name="Nick Barreca" userId="3ebb4a90-1cf4-4d9c-9a3a-04cc453de72d" providerId="ADAL" clId="{78960E04-C2CD-46DA-9A80-ECDE4B094351}" dt="2024-08-17T06:30:27.486" v="878" actId="931"/>
          <ac:spMkLst>
            <pc:docMk/>
            <pc:sldMk cId="1191412220" sldId="270"/>
            <ac:spMk id="19" creationId="{E512285D-7D09-641F-D620-0F3B63F73852}"/>
          </ac:spMkLst>
        </pc:spChg>
        <pc:picChg chg="add mod">
          <ac:chgData name="Nick Barreca" userId="3ebb4a90-1cf4-4d9c-9a3a-04cc453de72d" providerId="ADAL" clId="{78960E04-C2CD-46DA-9A80-ECDE4B094351}" dt="2024-08-17T06:29:19.383" v="858" actId="27614"/>
          <ac:picMkLst>
            <pc:docMk/>
            <pc:sldMk cId="1191412220" sldId="270"/>
            <ac:picMk id="3" creationId="{D56D8677-A06E-7878-FEC2-D1D330BD9175}"/>
          </ac:picMkLst>
        </pc:picChg>
        <pc:picChg chg="add mod">
          <ac:chgData name="Nick Barreca" userId="3ebb4a90-1cf4-4d9c-9a3a-04cc453de72d" providerId="ADAL" clId="{78960E04-C2CD-46DA-9A80-ECDE4B094351}" dt="2024-08-17T06:29:28.251" v="861" actId="27614"/>
          <ac:picMkLst>
            <pc:docMk/>
            <pc:sldMk cId="1191412220" sldId="270"/>
            <ac:picMk id="6" creationId="{7A0C2E19-1A37-8DDC-86E2-BCF8016C24FF}"/>
          </ac:picMkLst>
        </pc:picChg>
        <pc:picChg chg="add mod">
          <ac:chgData name="Nick Barreca" userId="3ebb4a90-1cf4-4d9c-9a3a-04cc453de72d" providerId="ADAL" clId="{78960E04-C2CD-46DA-9A80-ECDE4B094351}" dt="2024-08-17T06:29:32.862" v="865" actId="962"/>
          <ac:picMkLst>
            <pc:docMk/>
            <pc:sldMk cId="1191412220" sldId="270"/>
            <ac:picMk id="20" creationId="{197864FB-DEE1-0088-DD99-0B0D6E4BCDDC}"/>
          </ac:picMkLst>
        </pc:picChg>
        <pc:picChg chg="add mod">
          <ac:chgData name="Nick Barreca" userId="3ebb4a90-1cf4-4d9c-9a3a-04cc453de72d" providerId="ADAL" clId="{78960E04-C2CD-46DA-9A80-ECDE4B094351}" dt="2024-08-17T06:29:51.420" v="867" actId="27614"/>
          <ac:picMkLst>
            <pc:docMk/>
            <pc:sldMk cId="1191412220" sldId="270"/>
            <ac:picMk id="22" creationId="{9B3C047D-2649-9BD5-40D0-EAD2C2522277}"/>
          </ac:picMkLst>
        </pc:picChg>
        <pc:picChg chg="add mod">
          <ac:chgData name="Nick Barreca" userId="3ebb4a90-1cf4-4d9c-9a3a-04cc453de72d" providerId="ADAL" clId="{78960E04-C2CD-46DA-9A80-ECDE4B094351}" dt="2024-08-17T06:30:00.324" v="870" actId="27614"/>
          <ac:picMkLst>
            <pc:docMk/>
            <pc:sldMk cId="1191412220" sldId="270"/>
            <ac:picMk id="24" creationId="{D1B0979B-1723-B0FA-7539-0B349FC48FDB}"/>
          </ac:picMkLst>
        </pc:picChg>
        <pc:picChg chg="add mod">
          <ac:chgData name="Nick Barreca" userId="3ebb4a90-1cf4-4d9c-9a3a-04cc453de72d" providerId="ADAL" clId="{78960E04-C2CD-46DA-9A80-ECDE4B094351}" dt="2024-08-17T06:30:18.438" v="873" actId="27614"/>
          <ac:picMkLst>
            <pc:docMk/>
            <pc:sldMk cId="1191412220" sldId="270"/>
            <ac:picMk id="26" creationId="{87F90643-7406-CEE7-5EFC-4307770CC51E}"/>
          </ac:picMkLst>
        </pc:picChg>
        <pc:picChg chg="add mod">
          <ac:chgData name="Nick Barreca" userId="3ebb4a90-1cf4-4d9c-9a3a-04cc453de72d" providerId="ADAL" clId="{78960E04-C2CD-46DA-9A80-ECDE4B094351}" dt="2024-08-17T06:30:23.580" v="876" actId="27614"/>
          <ac:picMkLst>
            <pc:docMk/>
            <pc:sldMk cId="1191412220" sldId="270"/>
            <ac:picMk id="28" creationId="{C44F6838-5BF2-DF06-A67E-A54E91D88D1E}"/>
          </ac:picMkLst>
        </pc:picChg>
        <pc:picChg chg="add mod">
          <ac:chgData name="Nick Barreca" userId="3ebb4a90-1cf4-4d9c-9a3a-04cc453de72d" providerId="ADAL" clId="{78960E04-C2CD-46DA-9A80-ECDE4B094351}" dt="2024-08-17T06:30:29.079" v="880" actId="962"/>
          <ac:picMkLst>
            <pc:docMk/>
            <pc:sldMk cId="1191412220" sldId="270"/>
            <ac:picMk id="30" creationId="{4EA4B519-7AA7-16C8-2958-79F4FAB69127}"/>
          </ac:picMkLst>
        </pc:picChg>
        <pc:picChg chg="add mod">
          <ac:chgData name="Nick Barreca" userId="3ebb4a90-1cf4-4d9c-9a3a-04cc453de72d" providerId="ADAL" clId="{78960E04-C2CD-46DA-9A80-ECDE4B094351}" dt="2024-08-17T07:10:12.698" v="1069" actId="14826"/>
          <ac:picMkLst>
            <pc:docMk/>
            <pc:sldMk cId="1191412220" sldId="270"/>
            <ac:picMk id="31" creationId="{478A459F-B134-F1B8-C173-8D1D6EFC70B8}"/>
          </ac:picMkLst>
        </pc:picChg>
        <pc:picChg chg="add mod">
          <ac:chgData name="Nick Barreca" userId="3ebb4a90-1cf4-4d9c-9a3a-04cc453de72d" providerId="ADAL" clId="{78960E04-C2CD-46DA-9A80-ECDE4B094351}" dt="2024-08-17T07:10:18.019" v="1070" actId="14826"/>
          <ac:picMkLst>
            <pc:docMk/>
            <pc:sldMk cId="1191412220" sldId="270"/>
            <ac:picMk id="32" creationId="{0E17A45B-9F86-E4E9-AE50-EABF241C352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734F5-DA24-46B9-8B3E-5FED83DF7283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CB8DF-F212-4343-9B28-A98FB159C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8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3EB6-D4EB-FE37-2710-20AE7BE294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971528"/>
            <a:ext cx="9144000" cy="959644"/>
          </a:xfrm>
        </p:spPr>
        <p:txBody>
          <a:bodyPr anchor="b"/>
          <a:lstStyle>
            <a:lvl1pPr algn="ctr">
              <a:defRPr sz="6000">
                <a:latin typeface="Beleren2016 Small Caps" panose="020A0803000000020004" pitchFamily="18" charset="0"/>
              </a:defRPr>
            </a:lvl1pPr>
          </a:lstStyle>
          <a:p>
            <a:r>
              <a:rPr lang="en-US" dirty="0"/>
              <a:t>Insert Cube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DD31D-812B-51BB-097A-37CE662955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65811" y="5473700"/>
            <a:ext cx="9144000" cy="365125"/>
          </a:xfrm>
        </p:spPr>
        <p:txBody>
          <a:bodyPr/>
          <a:lstStyle>
            <a:lvl1pPr marL="0" indent="0" algn="ctr">
              <a:buNone/>
              <a:defRPr sz="2400">
                <a:latin typeface="Beleren2016 Small Caps" panose="020A08030000000200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Player’s Guide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C1DE887-3741-425F-AE8F-B97A562389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81400" y="1019175"/>
            <a:ext cx="4571999" cy="24098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Cube Image</a:t>
            </a:r>
          </a:p>
        </p:txBody>
      </p:sp>
    </p:spTree>
    <p:extLst>
      <p:ext uri="{BB962C8B-B14F-4D97-AF65-F5344CB8AC3E}">
        <p14:creationId xmlns:p14="http://schemas.microsoft.com/office/powerpoint/2010/main" val="3018702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 and 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8DC3-7AEA-A50A-B84E-EC7A913F46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842952"/>
            <a:ext cx="2743200" cy="3350030"/>
          </a:xfrm>
        </p:spPr>
        <p:txBody>
          <a:bodyPr>
            <a:normAutofit/>
          </a:bodyPr>
          <a:lstStyle>
            <a:lvl1pPr marL="514350" indent="-514350">
              <a:lnSpc>
                <a:spcPct val="150000"/>
              </a:lnSpc>
              <a:buFont typeface="+mj-lt"/>
              <a:buAutoNum type="arabicPeriod" startAt="3"/>
              <a:defRPr sz="2000"/>
            </a:lvl1pPr>
          </a:lstStyle>
          <a:p>
            <a:pPr lvl="0"/>
            <a:r>
              <a:rPr lang="en-US" sz="2000" dirty="0"/>
              <a:t>Archetype 1</a:t>
            </a:r>
          </a:p>
          <a:p>
            <a:pPr lvl="0"/>
            <a:r>
              <a:rPr lang="en-US" sz="2000" dirty="0"/>
              <a:t>Archetype 2</a:t>
            </a:r>
          </a:p>
          <a:p>
            <a:pPr lvl="0"/>
            <a:r>
              <a:rPr lang="en-US" sz="2000" dirty="0"/>
              <a:t>Archetype 3</a:t>
            </a:r>
          </a:p>
          <a:p>
            <a:pPr lvl="0"/>
            <a:r>
              <a:rPr lang="en-US" sz="2000" dirty="0"/>
              <a:t>Archetype 4</a:t>
            </a:r>
          </a:p>
          <a:p>
            <a:pPr lvl="0"/>
            <a:r>
              <a:rPr lang="en-US" sz="2000" dirty="0"/>
              <a:t>Archetype 5</a:t>
            </a:r>
          </a:p>
          <a:p>
            <a:pPr lvl="0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0FCC67-3EBF-E9C4-E65F-2DB959F03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531FD9-6471-3C7F-37A9-9B4F03C8D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68080"/>
            <a:ext cx="10515600" cy="992419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Table of Contents and Cube Philosophy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1CFA64-978F-CFA4-08C8-9E62B59B426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655515"/>
            <a:ext cx="10515600" cy="9924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Insert cube objective or philosophy…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A6CA83C-55D5-953B-D655-4DE1F65E0B2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724400" y="2842952"/>
            <a:ext cx="2743200" cy="3350030"/>
          </a:xfrm>
        </p:spPr>
        <p:txBody>
          <a:bodyPr>
            <a:normAutofit/>
          </a:bodyPr>
          <a:lstStyle>
            <a:lvl1pPr marL="514350" indent="-514350">
              <a:lnSpc>
                <a:spcPct val="150000"/>
              </a:lnSpc>
              <a:buFont typeface="+mj-lt"/>
              <a:buAutoNum type="arabicPeriod" startAt="8"/>
              <a:defRPr sz="2000"/>
            </a:lvl1pPr>
          </a:lstStyle>
          <a:p>
            <a:pPr lvl="0"/>
            <a:r>
              <a:rPr lang="en-US" sz="2000" dirty="0"/>
              <a:t>Archetype 6</a:t>
            </a:r>
          </a:p>
          <a:p>
            <a:pPr lvl="0"/>
            <a:r>
              <a:rPr lang="en-US" sz="2000" dirty="0"/>
              <a:t>Archetype 7</a:t>
            </a:r>
          </a:p>
          <a:p>
            <a:pPr lvl="0"/>
            <a:r>
              <a:rPr lang="en-US" sz="2000" dirty="0"/>
              <a:t>Archetype 8</a:t>
            </a:r>
          </a:p>
          <a:p>
            <a:pPr lvl="0"/>
            <a:r>
              <a:rPr lang="en-US" sz="2000" dirty="0"/>
              <a:t>Archetype 9</a:t>
            </a:r>
          </a:p>
          <a:p>
            <a:pPr lvl="0"/>
            <a:r>
              <a:rPr lang="en-US" sz="2000" dirty="0"/>
              <a:t>Archetype 10</a:t>
            </a:r>
          </a:p>
          <a:p>
            <a:pPr lvl="0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E39B7BD-3E46-7E48-B8B1-35FF5D58FEC2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610600" y="2827127"/>
            <a:ext cx="2743200" cy="3350030"/>
          </a:xfrm>
        </p:spPr>
        <p:txBody>
          <a:bodyPr>
            <a:normAutofit/>
          </a:bodyPr>
          <a:lstStyle>
            <a:lvl1pPr marL="514350" indent="-514350">
              <a:lnSpc>
                <a:spcPct val="150000"/>
              </a:lnSpc>
              <a:buFont typeface="+mj-lt"/>
              <a:buAutoNum type="arabicPeriod" startAt="13"/>
              <a:defRPr sz="2000"/>
            </a:lvl1pPr>
          </a:lstStyle>
          <a:p>
            <a:pPr lvl="0"/>
            <a:r>
              <a:rPr lang="en-US" sz="2000" dirty="0"/>
              <a:t>Archetype 11</a:t>
            </a:r>
          </a:p>
          <a:p>
            <a:pPr lvl="0"/>
            <a:r>
              <a:rPr lang="en-US" sz="2000" dirty="0"/>
              <a:t>Archetype 12</a:t>
            </a:r>
          </a:p>
          <a:p>
            <a:pPr lvl="0"/>
            <a:r>
              <a:rPr lang="en-US" sz="2000" dirty="0"/>
              <a:t>Archetype 13</a:t>
            </a:r>
          </a:p>
          <a:p>
            <a:pPr lvl="0"/>
            <a:r>
              <a:rPr lang="en-US" sz="2000" dirty="0"/>
              <a:t>Archetype 14</a:t>
            </a:r>
          </a:p>
          <a:p>
            <a:pPr lvl="0"/>
            <a:r>
              <a:rPr lang="en-US" sz="2000" dirty="0"/>
              <a:t>Notable Recent Additions</a:t>
            </a:r>
          </a:p>
          <a:p>
            <a:pPr lvl="0"/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58FD442-F7CE-CFA1-997D-F2A86232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BF435F0-C564-48E5-861D-3F1829E3E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0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etyp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2EEB-8F86-00B5-FD14-A73F605A2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7549342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Archetype Name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480C01-D013-5C34-1DE0-549FF324DE6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7542" y="2294313"/>
            <a:ext cx="2966257" cy="388265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600"/>
            </a:lvl1pPr>
          </a:lstStyle>
          <a:p>
            <a:pPr lvl="0"/>
            <a:r>
              <a:rPr lang="en-US" sz="1600" dirty="0"/>
              <a:t>Insert Objective One</a:t>
            </a:r>
          </a:p>
          <a:p>
            <a:pPr lvl="0"/>
            <a:r>
              <a:rPr lang="en-US" sz="1600" dirty="0"/>
              <a:t>Insert Objective Two</a:t>
            </a:r>
          </a:p>
          <a:p>
            <a:pPr lvl="0"/>
            <a:r>
              <a:rPr lang="en-US" sz="1600" dirty="0"/>
              <a:t>Insert Objective Three</a:t>
            </a:r>
          </a:p>
          <a:p>
            <a:pPr lvl="0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5C5B8-2077-0DC8-FB8D-A2F186751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2743200" cy="365125"/>
          </a:xfrm>
        </p:spPr>
        <p:txBody>
          <a:bodyPr/>
          <a:lstStyle/>
          <a:p>
            <a:fld id="{ABF435F0-C564-48E5-861D-3F1829E3EE9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ED70857-02C3-4BE0-7B71-5C1AC9D68AE7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7542" y="1870073"/>
            <a:ext cx="2966257" cy="4242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dirty="0"/>
              <a:t>Archetype Objective: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E340A28-93D1-4AF2-18D0-7707196FA4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610051" y="365123"/>
            <a:ext cx="1354138" cy="13255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sz="1800" dirty="0"/>
              <a:t>Insert Mana Symbol</a:t>
            </a:r>
          </a:p>
          <a:p>
            <a:endParaRPr lang="en-US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FEB5E8A9-3679-1FC6-3D04-024DAE8A18E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999661" y="365124"/>
            <a:ext cx="1354138" cy="13255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sz="1800" dirty="0"/>
              <a:t>Insert Mana Symbol</a:t>
            </a:r>
          </a:p>
          <a:p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3C250D3-0BC7-F728-1D65-09974A6A31D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8200" y="4319587"/>
            <a:ext cx="1671638" cy="24018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Card 5</a:t>
            </a:r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24F3983E-B1A6-093C-62F6-A22F0BFE442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8200" y="1870075"/>
            <a:ext cx="1671638" cy="24018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Card 1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2ED1B4C7-E824-78EF-7B13-1769E6637D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725536" y="1870075"/>
            <a:ext cx="1671638" cy="24018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Card 2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4D0F238A-6F84-B5E5-3101-A40B7FCD046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612871" y="1870075"/>
            <a:ext cx="1671638" cy="24018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Card 3</a:t>
            </a:r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6896A9FB-91B6-1DE7-9A4C-E516D00ABAF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00206" y="1858400"/>
            <a:ext cx="1671638" cy="24018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Card 4</a:t>
            </a: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06F8AD08-3170-8D1B-0110-322540260FE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725536" y="4319587"/>
            <a:ext cx="1671638" cy="24018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Card 6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71A518E3-3848-9E5D-288E-AED741B52AF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612871" y="4319587"/>
            <a:ext cx="1671638" cy="24018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Card 7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CC225708-027D-A7C2-5DDC-6EE847F81C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500206" y="4319587"/>
            <a:ext cx="1671638" cy="24018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Card 8</a:t>
            </a:r>
          </a:p>
        </p:txBody>
      </p:sp>
    </p:spTree>
    <p:extLst>
      <p:ext uri="{BB962C8B-B14F-4D97-AF65-F5344CB8AC3E}">
        <p14:creationId xmlns:p14="http://schemas.microsoft.com/office/powerpoint/2010/main" val="1273981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E670-DE2D-D2FB-C91E-C391934B09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79865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Notable Recent Additions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50414-4A7C-EA4D-D966-C832F76288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F435F0-C564-48E5-861D-3F1829E3E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C53CCE-A5DD-E21F-048E-67727FCDEC34}"/>
              </a:ext>
            </a:extLst>
          </p:cNvPr>
          <p:cNvSpPr txBox="1">
            <a:spLocks/>
          </p:cNvSpPr>
          <p:nvPr userDrawn="1"/>
        </p:nvSpPr>
        <p:spPr>
          <a:xfrm>
            <a:off x="838200" y="1163782"/>
            <a:ext cx="10515600" cy="79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Beleren2016 Small Caps" panose="020A0803000000020004" pitchFamily="18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Beleren2016" panose="020A0803000000020004" pitchFamily="18" charset="0"/>
              </a:rPr>
              <a:t>In testing, the following recent additions to the cube have proven competitive or otherwise notable. </a:t>
            </a:r>
            <a:r>
              <a:rPr lang="en-US" sz="2000" i="1" dirty="0">
                <a:latin typeface="Beleren2016" panose="020A0803000000020004" pitchFamily="18" charset="0"/>
              </a:rPr>
              <a:t>Keep an eye out for these cards in your draft. 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DD59B883-058E-5852-354D-082C18A5380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20585" y="4231172"/>
            <a:ext cx="1539239" cy="212517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Card 6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0B6C1002-0A1D-9B38-395F-B6488A2F9FB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20585" y="1962439"/>
            <a:ext cx="1539239" cy="212517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Card 1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404F94F4-2156-1DBA-2A8F-E0E2C290C9F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259108" y="4231172"/>
            <a:ext cx="1539239" cy="212517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Card 7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52F18EF6-F1C0-3FB1-1AED-8B191937DBF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297632" y="4231172"/>
            <a:ext cx="1539239" cy="212517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Card 8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442E5744-9974-7E51-2AF9-D922F3067F0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379278" y="4231172"/>
            <a:ext cx="1539239" cy="212517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Card 9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61CDC25-59D9-51C9-6725-535BD5F4FBF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432176" y="4231176"/>
            <a:ext cx="1539239" cy="212517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Card 10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B8982A2-F339-5CAC-89CA-C72FCE2401B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259107" y="1962438"/>
            <a:ext cx="1539239" cy="212517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Card 2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918C5611-A1DD-46E4-A9F0-79B03AFF713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294164" y="1962437"/>
            <a:ext cx="1539239" cy="212517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Card 3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9852D64-AA73-9080-006D-DC91B11271C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375813" y="1962436"/>
            <a:ext cx="1539239" cy="212517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Card 4</a:t>
            </a:r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44C4FBE6-EDFA-E130-88E9-13F7DD5528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432176" y="1962435"/>
            <a:ext cx="1539239" cy="212517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Card 5</a:t>
            </a:r>
          </a:p>
        </p:txBody>
      </p:sp>
    </p:spTree>
    <p:extLst>
      <p:ext uri="{BB962C8B-B14F-4D97-AF65-F5344CB8AC3E}">
        <p14:creationId xmlns:p14="http://schemas.microsoft.com/office/powerpoint/2010/main" val="2530369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146EAF-9465-5419-C2F9-37386B4BE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0358A-D2B4-E57E-77D1-9382BD555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DAC3C-F411-4148-5117-74001A655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Beleren2016" panose="020A08030000000200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ECEAD-98C5-9179-280F-B3D3AA09D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Beleren2016" panose="020A0803000000020004" pitchFamily="18" charset="0"/>
              </a:defRPr>
            </a:lvl1pPr>
          </a:lstStyle>
          <a:p>
            <a:fld id="{ABF435F0-C564-48E5-861D-3F1829E3EE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14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leren2016 Small Caps" panose="020A08030000000200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eleren2016" panose="020A08030000000200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eleren2016" panose="020A08030000000200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eleren2016" panose="020A08030000000200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eleren2016" panose="020A08030000000200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eleren2016" panose="020A08030000000200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jpg"/><Relationship Id="rId11" Type="http://schemas.openxmlformats.org/officeDocument/2006/relationships/image" Target="../media/image29.png"/><Relationship Id="rId5" Type="http://schemas.openxmlformats.org/officeDocument/2006/relationships/image" Target="../media/image66.jpg"/><Relationship Id="rId10" Type="http://schemas.openxmlformats.org/officeDocument/2006/relationships/image" Target="../media/image71.png"/><Relationship Id="rId4" Type="http://schemas.openxmlformats.org/officeDocument/2006/relationships/image" Target="../media/image65.jpg"/><Relationship Id="rId9" Type="http://schemas.openxmlformats.org/officeDocument/2006/relationships/image" Target="../media/image7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3.jpg"/><Relationship Id="rId7" Type="http://schemas.openxmlformats.org/officeDocument/2006/relationships/image" Target="../media/image77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jpg"/><Relationship Id="rId11" Type="http://schemas.openxmlformats.org/officeDocument/2006/relationships/image" Target="../media/image11.png"/><Relationship Id="rId5" Type="http://schemas.openxmlformats.org/officeDocument/2006/relationships/image" Target="../media/image75.jpg"/><Relationship Id="rId10" Type="http://schemas.openxmlformats.org/officeDocument/2006/relationships/image" Target="../media/image29.png"/><Relationship Id="rId4" Type="http://schemas.openxmlformats.org/officeDocument/2006/relationships/image" Target="../media/image74.jpg"/><Relationship Id="rId9" Type="http://schemas.openxmlformats.org/officeDocument/2006/relationships/image" Target="../media/image7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81.jpg"/><Relationship Id="rId7" Type="http://schemas.openxmlformats.org/officeDocument/2006/relationships/image" Target="../media/image79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jpg"/><Relationship Id="rId11" Type="http://schemas.openxmlformats.org/officeDocument/2006/relationships/image" Target="../media/image11.png"/><Relationship Id="rId5" Type="http://schemas.openxmlformats.org/officeDocument/2006/relationships/image" Target="../media/image83.jpg"/><Relationship Id="rId10" Type="http://schemas.openxmlformats.org/officeDocument/2006/relationships/image" Target="../media/image29.png"/><Relationship Id="rId4" Type="http://schemas.openxmlformats.org/officeDocument/2006/relationships/image" Target="../media/image82.jpg"/><Relationship Id="rId9" Type="http://schemas.openxmlformats.org/officeDocument/2006/relationships/image" Target="../media/image8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88.jpg"/><Relationship Id="rId7" Type="http://schemas.openxmlformats.org/officeDocument/2006/relationships/image" Target="../media/image91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jpg"/><Relationship Id="rId11" Type="http://schemas.openxmlformats.org/officeDocument/2006/relationships/image" Target="../media/image20.png"/><Relationship Id="rId5" Type="http://schemas.openxmlformats.org/officeDocument/2006/relationships/image" Target="../media/image90.jpg"/><Relationship Id="rId10" Type="http://schemas.openxmlformats.org/officeDocument/2006/relationships/image" Target="../media/image29.png"/><Relationship Id="rId4" Type="http://schemas.openxmlformats.org/officeDocument/2006/relationships/image" Target="../media/image89.jpg"/><Relationship Id="rId9" Type="http://schemas.openxmlformats.org/officeDocument/2006/relationships/image" Target="../media/image9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95.jpg"/><Relationship Id="rId7" Type="http://schemas.openxmlformats.org/officeDocument/2006/relationships/image" Target="../media/image99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jpg"/><Relationship Id="rId11" Type="http://schemas.openxmlformats.org/officeDocument/2006/relationships/image" Target="../media/image102.jpg"/><Relationship Id="rId5" Type="http://schemas.openxmlformats.org/officeDocument/2006/relationships/image" Target="../media/image97.jpg"/><Relationship Id="rId10" Type="http://schemas.openxmlformats.org/officeDocument/2006/relationships/image" Target="../media/image101.jpg"/><Relationship Id="rId4" Type="http://schemas.openxmlformats.org/officeDocument/2006/relationships/image" Target="../media/image96.jpg"/><Relationship Id="rId9" Type="http://schemas.openxmlformats.org/officeDocument/2006/relationships/image" Target="../media/image9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11" Type="http://schemas.openxmlformats.org/officeDocument/2006/relationships/image" Target="../media/image10.png"/><Relationship Id="rId5" Type="http://schemas.openxmlformats.org/officeDocument/2006/relationships/image" Target="../media/image24.jpg"/><Relationship Id="rId10" Type="http://schemas.openxmlformats.org/officeDocument/2006/relationships/image" Target="../media/image29.pn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11" Type="http://schemas.openxmlformats.org/officeDocument/2006/relationships/image" Target="../media/image11.png"/><Relationship Id="rId5" Type="http://schemas.openxmlformats.org/officeDocument/2006/relationships/image" Target="../media/image33.jpg"/><Relationship Id="rId10" Type="http://schemas.openxmlformats.org/officeDocument/2006/relationships/image" Target="../media/image20.pn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g"/><Relationship Id="rId11" Type="http://schemas.openxmlformats.org/officeDocument/2006/relationships/image" Target="../media/image11.png"/><Relationship Id="rId5" Type="http://schemas.openxmlformats.org/officeDocument/2006/relationships/image" Target="../media/image41.jpg"/><Relationship Id="rId10" Type="http://schemas.openxmlformats.org/officeDocument/2006/relationships/image" Target="../media/image20.pn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g"/><Relationship Id="rId11" Type="http://schemas.openxmlformats.org/officeDocument/2006/relationships/image" Target="../media/image55.svg"/><Relationship Id="rId5" Type="http://schemas.openxmlformats.org/officeDocument/2006/relationships/image" Target="../media/image49.jpg"/><Relationship Id="rId10" Type="http://schemas.openxmlformats.org/officeDocument/2006/relationships/image" Target="../media/image54.png"/><Relationship Id="rId4" Type="http://schemas.openxmlformats.org/officeDocument/2006/relationships/image" Target="../media/image48.jpg"/><Relationship Id="rId9" Type="http://schemas.openxmlformats.org/officeDocument/2006/relationships/image" Target="../media/image5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12" Type="http://schemas.openxmlformats.org/officeDocument/2006/relationships/image" Target="../media/image55.sv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g"/><Relationship Id="rId11" Type="http://schemas.openxmlformats.org/officeDocument/2006/relationships/image" Target="../media/image54.png"/><Relationship Id="rId5" Type="http://schemas.openxmlformats.org/officeDocument/2006/relationships/image" Target="../media/image59.jpg"/><Relationship Id="rId10" Type="http://schemas.openxmlformats.org/officeDocument/2006/relationships/image" Target="../media/image29.png"/><Relationship Id="rId4" Type="http://schemas.openxmlformats.org/officeDocument/2006/relationships/image" Target="../media/image58.jpg"/><Relationship Id="rId9" Type="http://schemas.openxmlformats.org/officeDocument/2006/relationships/image" Target="../media/image6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A9673F-ADB0-AD45-A26A-9C0774C04A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The People’s Cube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407A89A-0550-F229-FE89-860C31A4F4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Player’s Guide</a:t>
            </a:r>
          </a:p>
        </p:txBody>
      </p:sp>
      <p:pic>
        <p:nvPicPr>
          <p:cNvPr id="11" name="Picture Placeholder 10" descr="A person wearing a black robe and a black cloak with blue glowing letters&#10;&#10;Description automatically generated">
            <a:extLst>
              <a:ext uri="{FF2B5EF4-FFF2-40B4-BE49-F238E27FC236}">
                <a16:creationId xmlns:a16="http://schemas.microsoft.com/office/drawing/2014/main" id="{3D70951B-3C2C-AE2C-94DA-A9F1E6BB20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" b="3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9414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594526-A5D8-4D8D-DAE1-6DB91997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Reanimator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01D7BB-D133-274F-60A2-18B753B13B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Win the game by cheating expensive threats from the graveyard onto the battlefield. </a:t>
            </a:r>
          </a:p>
          <a:p>
            <a:r>
              <a:rPr lang="en-US" dirty="0"/>
              <a:t>Use draw spells and tutors to setup your reanimation combo.</a:t>
            </a:r>
          </a:p>
          <a:p>
            <a:r>
              <a:rPr lang="en-US" dirty="0"/>
              <a:t>Protect your combo with hand disruption and counterspells.</a:t>
            </a:r>
          </a:p>
          <a:p>
            <a:r>
              <a:rPr lang="en-US" dirty="0"/>
              <a:t>Combine with either blue or red.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88AA6C-40BE-53D5-5980-5480E577D8F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Archetype Objective:</a:t>
            </a:r>
          </a:p>
        </p:txBody>
      </p:sp>
      <p:pic>
        <p:nvPicPr>
          <p:cNvPr id="24" name="Picture Placeholder 23" descr="A card with a person holding a stack of paper&#10;&#10;Description automatically generated">
            <a:extLst>
              <a:ext uri="{FF2B5EF4-FFF2-40B4-BE49-F238E27FC236}">
                <a16:creationId xmlns:a16="http://schemas.microsoft.com/office/drawing/2014/main" id="{CA5DA2D9-0874-00AF-EAFE-F1D65A98BEB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6" name="Picture Placeholder 5" descr="A card with a green creature on it&#10;&#10;Description automatically generated">
            <a:extLst>
              <a:ext uri="{FF2B5EF4-FFF2-40B4-BE49-F238E27FC236}">
                <a16:creationId xmlns:a16="http://schemas.microsoft.com/office/drawing/2014/main" id="{C8C7B9AB-DDD2-F00C-7834-A480ED7E961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0" name="Picture Placeholder 19" descr="A card with a character in armor&#10;&#10;Description automatically generated">
            <a:extLst>
              <a:ext uri="{FF2B5EF4-FFF2-40B4-BE49-F238E27FC236}">
                <a16:creationId xmlns:a16="http://schemas.microsoft.com/office/drawing/2014/main" id="{F8D485D0-E982-2BF3-4903-9755A764CBF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2" name="Picture Placeholder 21" descr="A card with a couple of men in robes&#10;&#10;Description automatically generated">
            <a:extLst>
              <a:ext uri="{FF2B5EF4-FFF2-40B4-BE49-F238E27FC236}">
                <a16:creationId xmlns:a16="http://schemas.microsoft.com/office/drawing/2014/main" id="{1526DA49-EC16-3EC2-46BD-30F37AC048F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6" name="Picture Placeholder 25" descr="A card with a picture of a person holding a hammer and a fire&#10;&#10;Description automatically generated">
            <a:extLst>
              <a:ext uri="{FF2B5EF4-FFF2-40B4-BE49-F238E27FC236}">
                <a16:creationId xmlns:a16="http://schemas.microsoft.com/office/drawing/2014/main" id="{DCAE03A1-A07B-8AE8-944E-25BA3B6935A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8" name="Picture Placeholder 27" descr="A card with a picture of a person with wings and a sword&#10;&#10;Description automatically generated">
            <a:extLst>
              <a:ext uri="{FF2B5EF4-FFF2-40B4-BE49-F238E27FC236}">
                <a16:creationId xmlns:a16="http://schemas.microsoft.com/office/drawing/2014/main" id="{5909D920-9FA0-4EA1-1EC6-61BEA5677F6A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0" name="Picture Placeholder 29" descr="A card with a horse and a horse with a sword&#10;&#10;Description automatically generated">
            <a:extLst>
              <a:ext uri="{FF2B5EF4-FFF2-40B4-BE49-F238E27FC236}">
                <a16:creationId xmlns:a16="http://schemas.microsoft.com/office/drawing/2014/main" id="{1A917654-BDD8-85B4-C881-58AA2BF3787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" name="Picture Placeholder 2" descr="A card with a person holding an axe&#10;&#10;Description automatically generated">
            <a:extLst>
              <a:ext uri="{FF2B5EF4-FFF2-40B4-BE49-F238E27FC236}">
                <a16:creationId xmlns:a16="http://schemas.microsoft.com/office/drawing/2014/main" id="{207365AA-0436-ACE1-312D-7C94A6B8C89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1" name="Picture Placeholder 43">
            <a:extLst>
              <a:ext uri="{FF2B5EF4-FFF2-40B4-BE49-F238E27FC236}">
                <a16:creationId xmlns:a16="http://schemas.microsoft.com/office/drawing/2014/main" id="{B5743BF9-E8AB-01D9-F8BD-9B9E3973D4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" b="1055"/>
          <a:stretch/>
        </p:blipFill>
        <p:spPr>
          <a:xfrm>
            <a:off x="8780015" y="587359"/>
            <a:ext cx="900088" cy="881094"/>
          </a:xfrm>
          <a:prstGeom prst="rect">
            <a:avLst/>
          </a:prstGeom>
        </p:spPr>
      </p:pic>
      <p:pic>
        <p:nvPicPr>
          <p:cNvPr id="32" name="Picture Placeholder 45">
            <a:extLst>
              <a:ext uri="{FF2B5EF4-FFF2-40B4-BE49-F238E27FC236}">
                <a16:creationId xmlns:a16="http://schemas.microsoft.com/office/drawing/2014/main" id="{FA5FBAC3-6CC1-B96C-2B9B-E3DFC6D0A8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" b="1055"/>
          <a:stretch/>
        </p:blipFill>
        <p:spPr>
          <a:xfrm>
            <a:off x="9742804" y="587359"/>
            <a:ext cx="900088" cy="881094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4E1D9DC-EA15-A359-929D-7AFDCBEDF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35F0-C564-48E5-861D-3F1829E3EE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47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594526-A5D8-4D8D-DAE1-6DB91997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Wheel Combo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01D7BB-D133-274F-60A2-18B753B13B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Abuse permanents that turn otherwise symmetrical ‘wheel’ effects into favorable or completely lopsided exchanges. </a:t>
            </a:r>
          </a:p>
          <a:p>
            <a:r>
              <a:rPr lang="en-US" dirty="0"/>
              <a:t>Disrupt your opponent’s gameplan with counterspells and card draw limitation.</a:t>
            </a:r>
          </a:p>
          <a:p>
            <a:r>
              <a:rPr lang="en-US" dirty="0"/>
              <a:t>End the game by ‘out valuing’ your opponent.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88AA6C-40BE-53D5-5980-5480E577D8F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Archetype Objective:</a:t>
            </a:r>
          </a:p>
        </p:txBody>
      </p:sp>
      <p:pic>
        <p:nvPicPr>
          <p:cNvPr id="24" name="Picture Placeholder 23" descr="A card with a red creature on top of a tree&#10;&#10;Description automatically generated">
            <a:extLst>
              <a:ext uri="{FF2B5EF4-FFF2-40B4-BE49-F238E27FC236}">
                <a16:creationId xmlns:a16="http://schemas.microsoft.com/office/drawing/2014/main" id="{BECBEBDB-733C-8790-498B-4E69F73ABB9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6" name="Picture Placeholder 5" descr="A card with a person holding a sword&#10;&#10;Description automatically generated">
            <a:extLst>
              <a:ext uri="{FF2B5EF4-FFF2-40B4-BE49-F238E27FC236}">
                <a16:creationId xmlns:a16="http://schemas.microsoft.com/office/drawing/2014/main" id="{E3469A3B-39F5-0516-2CD8-F53B367665D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0" name="Picture Placeholder 19" descr="A card with a pattern of circles and text&#10;&#10;Description automatically generated with medium confidence">
            <a:extLst>
              <a:ext uri="{FF2B5EF4-FFF2-40B4-BE49-F238E27FC236}">
                <a16:creationId xmlns:a16="http://schemas.microsoft.com/office/drawing/2014/main" id="{BA3681C4-AB45-2BDC-29DF-95490D0F4FC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2" name="Picture Placeholder 21" descr="A card with a jar and a pink smoke&#10;&#10;Description automatically generated">
            <a:extLst>
              <a:ext uri="{FF2B5EF4-FFF2-40B4-BE49-F238E27FC236}">
                <a16:creationId xmlns:a16="http://schemas.microsoft.com/office/drawing/2014/main" id="{96099976-223D-43ED-202E-3AC85C609BE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6" name="Picture Placeholder 25" descr="A card with a person in a blue robe&#10;&#10;Description automatically generated">
            <a:extLst>
              <a:ext uri="{FF2B5EF4-FFF2-40B4-BE49-F238E27FC236}">
                <a16:creationId xmlns:a16="http://schemas.microsoft.com/office/drawing/2014/main" id="{C4F12254-031B-908F-8015-1D155F75841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8" name="Picture Placeholder 27" descr="A card with a person on a rock&#10;&#10;Description automatically generated">
            <a:extLst>
              <a:ext uri="{FF2B5EF4-FFF2-40B4-BE49-F238E27FC236}">
                <a16:creationId xmlns:a16="http://schemas.microsoft.com/office/drawing/2014/main" id="{FF958584-E755-813D-A817-7ABCB61FA560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0" name="Picture Placeholder 29" descr="A card with a person in armor sitting at a desk&#10;&#10;Description automatically generated">
            <a:extLst>
              <a:ext uri="{FF2B5EF4-FFF2-40B4-BE49-F238E27FC236}">
                <a16:creationId xmlns:a16="http://schemas.microsoft.com/office/drawing/2014/main" id="{18E44C0C-D6EE-5833-0D15-1F25B76A2FB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" name="Picture Placeholder 2" descr="A game card with a round wooden shield&#10;&#10;Description automatically generated">
            <a:extLst>
              <a:ext uri="{FF2B5EF4-FFF2-40B4-BE49-F238E27FC236}">
                <a16:creationId xmlns:a16="http://schemas.microsoft.com/office/drawing/2014/main" id="{AB6FB66A-D556-5C12-C2A7-C6028987A61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1" name="Picture Placeholder 43">
            <a:extLst>
              <a:ext uri="{FF2B5EF4-FFF2-40B4-BE49-F238E27FC236}">
                <a16:creationId xmlns:a16="http://schemas.microsoft.com/office/drawing/2014/main" id="{62B0FB36-EFFD-20CD-F497-44E27FAD63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" b="1055"/>
          <a:stretch/>
        </p:blipFill>
        <p:spPr>
          <a:xfrm>
            <a:off x="8780015" y="587359"/>
            <a:ext cx="900088" cy="881094"/>
          </a:xfrm>
          <a:prstGeom prst="rect">
            <a:avLst/>
          </a:prstGeom>
        </p:spPr>
      </p:pic>
      <p:pic>
        <p:nvPicPr>
          <p:cNvPr id="32" name="Picture Placeholder 45" descr="A logo of a dragon&#10;&#10;Description automatically generated">
            <a:extLst>
              <a:ext uri="{FF2B5EF4-FFF2-40B4-BE49-F238E27FC236}">
                <a16:creationId xmlns:a16="http://schemas.microsoft.com/office/drawing/2014/main" id="{F405E010-BAF8-2DCB-F446-62FBC6BC6B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" b="1055"/>
          <a:stretch>
            <a:fillRect/>
          </a:stretch>
        </p:blipFill>
        <p:spPr>
          <a:xfrm>
            <a:off x="9742804" y="587359"/>
            <a:ext cx="900088" cy="881094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7DE0DAC-B565-0823-F88D-64D64F4E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35F0-C564-48E5-861D-3F1829E3EE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81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594526-A5D8-4D8D-DAE1-6DB91997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Storm Combo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01D7BB-D133-274F-60A2-18B753B13B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Draft cheap ‘cantrips’ and mana-producing ‘rituals’ to setup your combo.</a:t>
            </a:r>
          </a:p>
          <a:p>
            <a:r>
              <a:rPr lang="en-US" dirty="0"/>
              <a:t>Finish off your opponent by casting a spell with ‘storm’ or recurring a burn or mill effect.</a:t>
            </a:r>
          </a:p>
          <a:p>
            <a:r>
              <a:rPr lang="en-US" dirty="0"/>
              <a:t>Combining </a:t>
            </a:r>
            <a:r>
              <a:rPr lang="en-US" i="1" dirty="0"/>
              <a:t>Underworld Breach, Lion’s Eye Diamond, and Brain Freeze </a:t>
            </a:r>
            <a:r>
              <a:rPr lang="en-US" dirty="0"/>
              <a:t>is a consistent and powerful game-ender.</a:t>
            </a:r>
          </a:p>
          <a:p>
            <a:r>
              <a:rPr lang="en-US" dirty="0"/>
              <a:t>Combine with red for rituals and wheels, and black for tutors and </a:t>
            </a:r>
            <a:r>
              <a:rPr lang="en-US" i="1" dirty="0" err="1"/>
              <a:t>Yawgmoth’s</a:t>
            </a:r>
            <a:r>
              <a:rPr lang="en-US" i="1" dirty="0"/>
              <a:t> Will</a:t>
            </a:r>
            <a:r>
              <a:rPr lang="en-US" dirty="0"/>
              <a:t>.  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88AA6C-40BE-53D5-5980-5480E577D8F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Archetype Objective:</a:t>
            </a:r>
          </a:p>
        </p:txBody>
      </p:sp>
      <p:pic>
        <p:nvPicPr>
          <p:cNvPr id="24" name="Picture Placeholder 23" descr="A card with a person holding a diamond and a lion&#10;&#10;Description automatically generated">
            <a:extLst>
              <a:ext uri="{FF2B5EF4-FFF2-40B4-BE49-F238E27FC236}">
                <a16:creationId xmlns:a16="http://schemas.microsoft.com/office/drawing/2014/main" id="{10C4D032-3DA1-B00E-99C3-EEA4A0C35C7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6" name="Picture Placeholder 5" descr="A card with a skeleton with a keyhole in it&#10;&#10;Description automatically generated">
            <a:extLst>
              <a:ext uri="{FF2B5EF4-FFF2-40B4-BE49-F238E27FC236}">
                <a16:creationId xmlns:a16="http://schemas.microsoft.com/office/drawing/2014/main" id="{7293D84D-BB3B-2652-726A-1243180DE6C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0" name="Picture Placeholder 19" descr="A card with a person standing in front of a fire&#10;&#10;Description automatically generated">
            <a:extLst>
              <a:ext uri="{FF2B5EF4-FFF2-40B4-BE49-F238E27FC236}">
                <a16:creationId xmlns:a16="http://schemas.microsoft.com/office/drawing/2014/main" id="{5CE9C6C2-364A-F8A7-33A1-47F4C5FACA3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2" name="Picture Placeholder 21" descr="A card with a person on a rope&#10;&#10;Description automatically generated">
            <a:extLst>
              <a:ext uri="{FF2B5EF4-FFF2-40B4-BE49-F238E27FC236}">
                <a16:creationId xmlns:a16="http://schemas.microsoft.com/office/drawing/2014/main" id="{557D4378-8D11-2D39-FAE4-AD18A254B7A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6" name="Picture Placeholder 25" descr="A card with a person standing in front of a volcano&#10;&#10;Description automatically generated">
            <a:extLst>
              <a:ext uri="{FF2B5EF4-FFF2-40B4-BE49-F238E27FC236}">
                <a16:creationId xmlns:a16="http://schemas.microsoft.com/office/drawing/2014/main" id="{2A6E84A5-4195-35C9-FE84-88E6898F878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8" name="Picture Placeholder 27" descr="A game card with a round wooden shield&#10;&#10;Description automatically generated">
            <a:extLst>
              <a:ext uri="{FF2B5EF4-FFF2-40B4-BE49-F238E27FC236}">
                <a16:creationId xmlns:a16="http://schemas.microsoft.com/office/drawing/2014/main" id="{6C4274FF-29B3-1890-029E-BFDDF1DE4303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0" name="Picture Placeholder 29" descr="A card with a picture of a monster&#10;&#10;Description automatically generated">
            <a:extLst>
              <a:ext uri="{FF2B5EF4-FFF2-40B4-BE49-F238E27FC236}">
                <a16:creationId xmlns:a16="http://schemas.microsoft.com/office/drawing/2014/main" id="{4CA5DD12-6ADF-F623-3695-E7BE4270391C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" name="Picture Placeholder 2" descr="A card with a mermaid and a mermaid in the water&#10;&#10;Description automatically generated">
            <a:extLst>
              <a:ext uri="{FF2B5EF4-FFF2-40B4-BE49-F238E27FC236}">
                <a16:creationId xmlns:a16="http://schemas.microsoft.com/office/drawing/2014/main" id="{5B4DD227-A152-0373-6B3D-B670D4F8F70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9" name="Picture Placeholder 43">
            <a:extLst>
              <a:ext uri="{FF2B5EF4-FFF2-40B4-BE49-F238E27FC236}">
                <a16:creationId xmlns:a16="http://schemas.microsoft.com/office/drawing/2014/main" id="{5D60E3A2-A516-ECE7-9EDC-C0369A7E78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" b="1055"/>
          <a:stretch/>
        </p:blipFill>
        <p:spPr>
          <a:xfrm>
            <a:off x="8780015" y="587359"/>
            <a:ext cx="900088" cy="881094"/>
          </a:xfrm>
          <a:prstGeom prst="rect">
            <a:avLst/>
          </a:prstGeom>
        </p:spPr>
      </p:pic>
      <p:pic>
        <p:nvPicPr>
          <p:cNvPr id="40" name="Picture Placeholder 45" descr="A logo of a dragon&#10;&#10;Description automatically generated">
            <a:extLst>
              <a:ext uri="{FF2B5EF4-FFF2-40B4-BE49-F238E27FC236}">
                <a16:creationId xmlns:a16="http://schemas.microsoft.com/office/drawing/2014/main" id="{D80050A0-1644-A1E8-8EFA-822EB86185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" b="1055"/>
          <a:stretch>
            <a:fillRect/>
          </a:stretch>
        </p:blipFill>
        <p:spPr>
          <a:xfrm>
            <a:off x="9742804" y="587359"/>
            <a:ext cx="900088" cy="881094"/>
          </a:xfrm>
          <a:prstGeom prst="rect">
            <a:avLst/>
          </a:prstGeom>
        </p:spPr>
      </p:pic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7D0E2726-6820-F06E-FC59-E410DF3E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35F0-C564-48E5-861D-3F1829E3EE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22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594526-A5D8-4D8D-DAE1-6DB91997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Creature Combo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01D7BB-D133-274F-60A2-18B753B13B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Utilize cheap ‘sneak’ effects to cheat out powerful expensive creatures.</a:t>
            </a:r>
          </a:p>
          <a:p>
            <a:r>
              <a:rPr lang="en-US" dirty="0"/>
              <a:t>Use card draw and tutor spells to setup your combos. </a:t>
            </a:r>
          </a:p>
          <a:p>
            <a:r>
              <a:rPr lang="en-US" dirty="0"/>
              <a:t>Consider utilizing multiple ‘sneak’ effects for better consistency.</a:t>
            </a:r>
          </a:p>
          <a:p>
            <a:r>
              <a:rPr lang="en-US" dirty="0"/>
              <a:t>Often base blue, big creature combo decks can also include green, red, or black.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88AA6C-40BE-53D5-5980-5480E577D8F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Archetype Objective:</a:t>
            </a:r>
          </a:p>
        </p:txBody>
      </p:sp>
      <p:pic>
        <p:nvPicPr>
          <p:cNvPr id="24" name="Picture Placeholder 23" descr="A card with a colorful creature&#10;&#10;Description automatically generated">
            <a:extLst>
              <a:ext uri="{FF2B5EF4-FFF2-40B4-BE49-F238E27FC236}">
                <a16:creationId xmlns:a16="http://schemas.microsoft.com/office/drawing/2014/main" id="{D1B0979B-1723-B0FA-7539-0B349FC48FD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6" name="Picture Placeholder 5" descr="A card with a person in a dress&#10;&#10;Description automatically generated">
            <a:extLst>
              <a:ext uri="{FF2B5EF4-FFF2-40B4-BE49-F238E27FC236}">
                <a16:creationId xmlns:a16="http://schemas.microsoft.com/office/drawing/2014/main" id="{7A0C2E19-1A37-8DDC-86E2-BCF8016C24F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0" name="Picture Placeholder 19" descr="A card with a cartoon character&#10;&#10;Description automatically generated">
            <a:extLst>
              <a:ext uri="{FF2B5EF4-FFF2-40B4-BE49-F238E27FC236}">
                <a16:creationId xmlns:a16="http://schemas.microsoft.com/office/drawing/2014/main" id="{197864FB-DEE1-0088-DD99-0B0D6E4BCDD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2" name="Picture Placeholder 21" descr="A card with a green monster and a red axe&#10;&#10;Description automatically generated">
            <a:extLst>
              <a:ext uri="{FF2B5EF4-FFF2-40B4-BE49-F238E27FC236}">
                <a16:creationId xmlns:a16="http://schemas.microsoft.com/office/drawing/2014/main" id="{9B3C047D-2649-9BD5-40D0-EAD2C252227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6" name="Picture Placeholder 25" descr="A card with a picture of a person with wings and a sword&#10;&#10;Description automatically generated">
            <a:extLst>
              <a:ext uri="{FF2B5EF4-FFF2-40B4-BE49-F238E27FC236}">
                <a16:creationId xmlns:a16="http://schemas.microsoft.com/office/drawing/2014/main" id="{87F90643-7406-CEE7-5EFC-4307770CC51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8" name="Picture Placeholder 27" descr="A card with a dinosaur and a fire in the background&#10;&#10;Description automatically generated">
            <a:extLst>
              <a:ext uri="{FF2B5EF4-FFF2-40B4-BE49-F238E27FC236}">
                <a16:creationId xmlns:a16="http://schemas.microsoft.com/office/drawing/2014/main" id="{C44F6838-5BF2-DF06-A67E-A54E91D88D1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0" name="Picture Placeholder 29" descr="A card with a creature in the middle&#10;&#10;Description automatically generated">
            <a:extLst>
              <a:ext uri="{FF2B5EF4-FFF2-40B4-BE49-F238E27FC236}">
                <a16:creationId xmlns:a16="http://schemas.microsoft.com/office/drawing/2014/main" id="{4EA4B519-7AA7-16C8-2958-79F4FAB6912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" name="Picture Placeholder 2" descr="A card with a picture of a horse and a monster&#10;&#10;Description automatically generated">
            <a:extLst>
              <a:ext uri="{FF2B5EF4-FFF2-40B4-BE49-F238E27FC236}">
                <a16:creationId xmlns:a16="http://schemas.microsoft.com/office/drawing/2014/main" id="{D56D8677-A06E-7878-FEC2-D1D330BD917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1" name="Picture Placeholder 43">
            <a:extLst>
              <a:ext uri="{FF2B5EF4-FFF2-40B4-BE49-F238E27FC236}">
                <a16:creationId xmlns:a16="http://schemas.microsoft.com/office/drawing/2014/main" id="{478A459F-B134-F1B8-C173-8D1D6EFC70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" b="1055"/>
          <a:stretch/>
        </p:blipFill>
        <p:spPr>
          <a:xfrm>
            <a:off x="8780015" y="587359"/>
            <a:ext cx="900088" cy="881094"/>
          </a:xfrm>
          <a:prstGeom prst="rect">
            <a:avLst/>
          </a:prstGeom>
        </p:spPr>
      </p:pic>
      <p:pic>
        <p:nvPicPr>
          <p:cNvPr id="32" name="Picture Placeholder 45">
            <a:extLst>
              <a:ext uri="{FF2B5EF4-FFF2-40B4-BE49-F238E27FC236}">
                <a16:creationId xmlns:a16="http://schemas.microsoft.com/office/drawing/2014/main" id="{0E17A45B-9F86-E4E9-AE50-EABF241C35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" b="1055"/>
          <a:stretch/>
        </p:blipFill>
        <p:spPr>
          <a:xfrm>
            <a:off x="9742804" y="587359"/>
            <a:ext cx="900088" cy="881094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8F6F34EB-5A81-93C6-5EB9-BB6668A7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35F0-C564-48E5-861D-3F1829E3EE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12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86133E6-AC50-91CD-D99C-F43B9F3D4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Notable Recent Additions</a:t>
            </a:r>
          </a:p>
        </p:txBody>
      </p:sp>
      <p:pic>
        <p:nvPicPr>
          <p:cNvPr id="5" name="Picture Placeholder 4" descr="A card with a black creature on it&#10;&#10;Description automatically generated">
            <a:extLst>
              <a:ext uri="{FF2B5EF4-FFF2-40B4-BE49-F238E27FC236}">
                <a16:creationId xmlns:a16="http://schemas.microsoft.com/office/drawing/2014/main" id="{E9F8062C-CCF4-1FE0-E06D-34436437D3A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396"/>
          <a:stretch>
            <a:fillRect/>
          </a:stretch>
        </p:blipFill>
        <p:spPr/>
      </p:pic>
      <p:pic>
        <p:nvPicPr>
          <p:cNvPr id="3" name="Picture Placeholder 2" descr="A card with a cat in the jungle&#10;&#10;Description automatically generated">
            <a:extLst>
              <a:ext uri="{FF2B5EF4-FFF2-40B4-BE49-F238E27FC236}">
                <a16:creationId xmlns:a16="http://schemas.microsoft.com/office/drawing/2014/main" id="{429B264C-B33E-C49E-5174-5CA732B5D29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396"/>
          <a:stretch>
            <a:fillRect/>
          </a:stretch>
        </p:blipFill>
        <p:spPr/>
      </p:pic>
      <p:pic>
        <p:nvPicPr>
          <p:cNvPr id="9" name="Picture Placeholder 8" descr="A card with a picture of a pirate with a cannon&#10;&#10;Description automatically generated">
            <a:extLst>
              <a:ext uri="{FF2B5EF4-FFF2-40B4-BE49-F238E27FC236}">
                <a16:creationId xmlns:a16="http://schemas.microsoft.com/office/drawing/2014/main" id="{5FE24A49-7C77-8CE9-655F-330514F305C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" b="447"/>
          <a:stretch>
            <a:fillRect/>
          </a:stretch>
        </p:blipFill>
        <p:spPr/>
      </p:pic>
      <p:pic>
        <p:nvPicPr>
          <p:cNvPr id="13" name="Picture Placeholder 12" descr="A card with a tree creature&#10;&#10;Description automatically generated">
            <a:extLst>
              <a:ext uri="{FF2B5EF4-FFF2-40B4-BE49-F238E27FC236}">
                <a16:creationId xmlns:a16="http://schemas.microsoft.com/office/drawing/2014/main" id="{E392F04C-8AE4-DD74-3DC8-6504988B0F0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" b="447"/>
          <a:stretch>
            <a:fillRect/>
          </a:stretch>
        </p:blipFill>
        <p:spPr/>
      </p:pic>
      <p:pic>
        <p:nvPicPr>
          <p:cNvPr id="28" name="Picture Placeholder 27" descr="A card with a card and a card with a card and a card with a card and a card with a card and a card with a card and a card with a card and a card with&#10;&#10;Description automatically generated">
            <a:extLst>
              <a:ext uri="{FF2B5EF4-FFF2-40B4-BE49-F238E27FC236}">
                <a16:creationId xmlns:a16="http://schemas.microsoft.com/office/drawing/2014/main" id="{183EE561-0E5D-384B-9143-001030ECB9C7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" b="447"/>
          <a:stretch>
            <a:fillRect/>
          </a:stretch>
        </p:blipFill>
        <p:spPr/>
      </p:pic>
      <p:pic>
        <p:nvPicPr>
          <p:cNvPr id="32" name="Picture Placeholder 31" descr="A card with a picture of a room with a couch and a window&#10;&#10;Description automatically generated">
            <a:extLst>
              <a:ext uri="{FF2B5EF4-FFF2-40B4-BE49-F238E27FC236}">
                <a16:creationId xmlns:a16="http://schemas.microsoft.com/office/drawing/2014/main" id="{2EA776DE-F89B-5E63-17F7-C197B1B9537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396"/>
          <a:stretch>
            <a:fillRect/>
          </a:stretch>
        </p:blipFill>
        <p:spPr/>
      </p:pic>
      <p:pic>
        <p:nvPicPr>
          <p:cNvPr id="7" name="Picture Placeholder 6" descr="A card with a fire monster&#10;&#10;Description automatically generated">
            <a:extLst>
              <a:ext uri="{FF2B5EF4-FFF2-40B4-BE49-F238E27FC236}">
                <a16:creationId xmlns:a16="http://schemas.microsoft.com/office/drawing/2014/main" id="{00C3F4E1-3F0C-9B89-8055-35033FBE397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" b="447"/>
          <a:stretch>
            <a:fillRect/>
          </a:stretch>
        </p:blipFill>
        <p:spPr/>
      </p:pic>
      <p:pic>
        <p:nvPicPr>
          <p:cNvPr id="11" name="Picture Placeholder 10" descr="A card with a dinosaur and a fire in the background&#10;&#10;Description automatically generated">
            <a:extLst>
              <a:ext uri="{FF2B5EF4-FFF2-40B4-BE49-F238E27FC236}">
                <a16:creationId xmlns:a16="http://schemas.microsoft.com/office/drawing/2014/main" id="{AC8B2AEA-8751-E111-FD1D-DD3B1DE82FF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" b="447"/>
          <a:stretch>
            <a:fillRect/>
          </a:stretch>
        </p:blipFill>
        <p:spPr/>
      </p:pic>
      <p:pic>
        <p:nvPicPr>
          <p:cNvPr id="26" name="Picture Placeholder 25" descr="A card with a purple frog on a tree branch&#10;&#10;Description automatically generated">
            <a:extLst>
              <a:ext uri="{FF2B5EF4-FFF2-40B4-BE49-F238E27FC236}">
                <a16:creationId xmlns:a16="http://schemas.microsoft.com/office/drawing/2014/main" id="{3C7C80D8-0E8B-CFA1-0D09-3DFBA67F953C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" b="447"/>
          <a:stretch>
            <a:fillRect/>
          </a:stretch>
        </p:blipFill>
        <p:spPr/>
      </p:pic>
      <p:pic>
        <p:nvPicPr>
          <p:cNvPr id="30" name="Picture Placeholder 29" descr="A card with a picture of a tunnel and a sign&#10;&#10;Description automatically generated">
            <a:extLst>
              <a:ext uri="{FF2B5EF4-FFF2-40B4-BE49-F238E27FC236}">
                <a16:creationId xmlns:a16="http://schemas.microsoft.com/office/drawing/2014/main" id="{397BBC86-81DF-6536-1549-4F0AB8BE31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b="396"/>
          <a:stretch>
            <a:fillRect/>
          </a:stretch>
        </p:blipFill>
        <p:spPr/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1C33CDA5-8B46-A216-83FE-2383AA3F5F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F435F0-C564-48E5-861D-3F1829E3E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90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B84252-2534-10A8-8976-C74F6F9D5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 Aggro</a:t>
            </a:r>
          </a:p>
          <a:p>
            <a:r>
              <a:rPr lang="en-US" dirty="0"/>
              <a:t>Green Ramp</a:t>
            </a:r>
          </a:p>
          <a:p>
            <a:r>
              <a:rPr lang="en-US" dirty="0"/>
              <a:t>Blue Control</a:t>
            </a:r>
          </a:p>
          <a:p>
            <a:r>
              <a:rPr lang="en-US" dirty="0"/>
              <a:t>Lands</a:t>
            </a:r>
          </a:p>
          <a:p>
            <a:r>
              <a:rPr lang="en-US" dirty="0"/>
              <a:t>Domain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9A7056-5A61-8DD4-2E8D-0949BABD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Cube Philosophy and Table of Contents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C9252-F825-503E-8B29-26DF9AA7DAA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The People’s Cube offers a </a:t>
            </a:r>
            <a:r>
              <a:rPr lang="en-US" i="1" dirty="0"/>
              <a:t>vintage</a:t>
            </a:r>
            <a:r>
              <a:rPr lang="en-US" dirty="0"/>
              <a:t> power level experience with a focus on contemporary gameplay, competitive balance, and rich replayability. This guide offers a brief preview into a few of the archetypes supported.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C141A4-E39D-9F76-B876-2F04E7C0818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Shops</a:t>
            </a:r>
          </a:p>
          <a:p>
            <a:r>
              <a:rPr lang="en-US" dirty="0"/>
              <a:t>Blue Artifacts</a:t>
            </a:r>
          </a:p>
          <a:p>
            <a:r>
              <a:rPr lang="en-US" dirty="0"/>
              <a:t>Reanimator</a:t>
            </a:r>
          </a:p>
          <a:p>
            <a:r>
              <a:rPr lang="en-US" dirty="0"/>
              <a:t>Wheel Combo</a:t>
            </a:r>
          </a:p>
          <a:p>
            <a:r>
              <a:rPr lang="en-US" dirty="0"/>
              <a:t>Storm Combo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AAB2FE-D62E-7D7F-2CE5-EF9BAD5B2E8B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Creature Combo</a:t>
            </a:r>
          </a:p>
          <a:p>
            <a:r>
              <a:rPr lang="en-US" dirty="0"/>
              <a:t>Recent Additions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36443-71E2-B863-8C0E-C3D02B14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Aug-2024</a:t>
            </a:r>
          </a:p>
        </p:txBody>
      </p:sp>
    </p:spTree>
    <p:extLst>
      <p:ext uri="{BB962C8B-B14F-4D97-AF65-F5344CB8AC3E}">
        <p14:creationId xmlns:p14="http://schemas.microsoft.com/office/powerpoint/2010/main" val="1350317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594526-A5D8-4D8D-DAE1-6DB91997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White-based Aggro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01D7BB-D133-274F-60A2-18B753B13B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Pressure your opponent with cheap creatures and efficient removal.</a:t>
            </a:r>
          </a:p>
          <a:p>
            <a:r>
              <a:rPr lang="en-US" dirty="0"/>
              <a:t>Utilize white ‘toolbox’ creatures to disrupt your opponent’s gameplan.</a:t>
            </a:r>
          </a:p>
          <a:p>
            <a:r>
              <a:rPr lang="en-US" dirty="0"/>
              <a:t>Combine with black for additional removal, hand disruption, and card draw.</a:t>
            </a:r>
          </a:p>
          <a:p>
            <a:r>
              <a:rPr lang="en-US" dirty="0"/>
              <a:t>Combine with red for burn spells and powerful expensive threats.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88AA6C-40BE-53D5-5980-5480E577D8F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Archetype Objective:</a:t>
            </a:r>
          </a:p>
        </p:txBody>
      </p:sp>
      <p:pic>
        <p:nvPicPr>
          <p:cNvPr id="28" name="Picture Placeholder 27" descr="A card with a lightning bolt in the mountains&#10;&#10;Description automatically generated">
            <a:extLst>
              <a:ext uri="{FF2B5EF4-FFF2-40B4-BE49-F238E27FC236}">
                <a16:creationId xmlns:a16="http://schemas.microsoft.com/office/drawing/2014/main" id="{11289AA7-EEDF-748E-86BE-ED1CA91088F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2" name="Picture Placeholder 21" descr="A card with a person holding a staff&#10;&#10;Description automatically generated">
            <a:extLst>
              <a:ext uri="{FF2B5EF4-FFF2-40B4-BE49-F238E27FC236}">
                <a16:creationId xmlns:a16="http://schemas.microsoft.com/office/drawing/2014/main" id="{F3072ECB-AA42-8FED-840E-2F78282DCD5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4" name="Picture Placeholder 23" descr="A card with a picture of a dragon&#10;&#10;Description automatically generated">
            <a:extLst>
              <a:ext uri="{FF2B5EF4-FFF2-40B4-BE49-F238E27FC236}">
                <a16:creationId xmlns:a16="http://schemas.microsoft.com/office/drawing/2014/main" id="{85A2294D-6207-9A92-863E-CC279D4C7B6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6" name="Picture Placeholder 25" descr="A card with a picture of a person and a monster&#10;&#10;Description automatically generated">
            <a:extLst>
              <a:ext uri="{FF2B5EF4-FFF2-40B4-BE49-F238E27FC236}">
                <a16:creationId xmlns:a16="http://schemas.microsoft.com/office/drawing/2014/main" id="{5B25E6A7-5BAF-ECB2-4AD1-F3E6F02A96A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0" name="Picture Placeholder 29" descr="A card with a person in armor holding a sword&#10;&#10;Description automatically generated">
            <a:extLst>
              <a:ext uri="{FF2B5EF4-FFF2-40B4-BE49-F238E27FC236}">
                <a16:creationId xmlns:a16="http://schemas.microsoft.com/office/drawing/2014/main" id="{9F5C30F1-3204-8A51-CA55-98D960DAA71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2" name="Picture Placeholder 31" descr="A card with a picture of a fire dragon&#10;&#10;Description automatically generated">
            <a:extLst>
              <a:ext uri="{FF2B5EF4-FFF2-40B4-BE49-F238E27FC236}">
                <a16:creationId xmlns:a16="http://schemas.microsoft.com/office/drawing/2014/main" id="{D731DA10-131F-FE49-6EB4-659313E9494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4" name="Picture Placeholder 33" descr="A card with a person riding a horse&#10;&#10;Description automatically generated">
            <a:extLst>
              <a:ext uri="{FF2B5EF4-FFF2-40B4-BE49-F238E27FC236}">
                <a16:creationId xmlns:a16="http://schemas.microsoft.com/office/drawing/2014/main" id="{14A51DD6-1775-F22D-A7DC-B1D53C1AF71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0" name="Picture Placeholder 19" descr="A card with a person holding a glass&#10;&#10;Description automatically generated">
            <a:extLst>
              <a:ext uri="{FF2B5EF4-FFF2-40B4-BE49-F238E27FC236}">
                <a16:creationId xmlns:a16="http://schemas.microsoft.com/office/drawing/2014/main" id="{77BFEECF-E1BA-4D06-2598-CC96F14959F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44" name="Picture Placeholder 43" descr="A black and white sun symbol&#10;&#10;Description automatically generated">
            <a:extLst>
              <a:ext uri="{FF2B5EF4-FFF2-40B4-BE49-F238E27FC236}">
                <a16:creationId xmlns:a16="http://schemas.microsoft.com/office/drawing/2014/main" id="{8BD8A4B0-71E1-ACEB-2D57-E5D19F1B2E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" b="1055"/>
          <a:stretch>
            <a:fillRect/>
          </a:stretch>
        </p:blipFill>
        <p:spPr>
          <a:xfrm>
            <a:off x="8780015" y="587359"/>
            <a:ext cx="900088" cy="881094"/>
          </a:xfrm>
        </p:spPr>
      </p:pic>
      <p:pic>
        <p:nvPicPr>
          <p:cNvPr id="46" name="Picture Placeholder 45" descr="A logo of a dragon&#10;&#10;Description automatically generated">
            <a:extLst>
              <a:ext uri="{FF2B5EF4-FFF2-40B4-BE49-F238E27FC236}">
                <a16:creationId xmlns:a16="http://schemas.microsoft.com/office/drawing/2014/main" id="{5E8C4D74-1C62-0EF1-B9EB-2E466D5F28E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" b="1055"/>
          <a:stretch>
            <a:fillRect/>
          </a:stretch>
        </p:blipFill>
        <p:spPr>
          <a:xfrm>
            <a:off x="9742804" y="587359"/>
            <a:ext cx="900088" cy="881094"/>
          </a:xfrm>
        </p:spPr>
      </p:pic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81F8148C-0D18-368C-70AE-5716C336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35F0-C564-48E5-861D-3F1829E3EE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594526-A5D8-4D8D-DAE1-6DB91997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 Ramp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01D7BB-D133-274F-60A2-18B753B13B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 mana-producing creatures to accelerate out threats.</a:t>
            </a:r>
          </a:p>
          <a:p>
            <a:r>
              <a:rPr lang="en-US" dirty="0"/>
              <a:t>Quickly end the game with powerful creatures or </a:t>
            </a:r>
            <a:r>
              <a:rPr lang="en-US" dirty="0" err="1"/>
              <a:t>planewalker</a:t>
            </a:r>
            <a:r>
              <a:rPr lang="en-US" dirty="0"/>
              <a:t> spells.</a:t>
            </a:r>
          </a:p>
          <a:p>
            <a:r>
              <a:rPr lang="en-US" dirty="0"/>
              <a:t>Use spells like </a:t>
            </a:r>
            <a:r>
              <a:rPr lang="en-US" i="1" dirty="0"/>
              <a:t>Natural Order</a:t>
            </a:r>
            <a:r>
              <a:rPr lang="en-US" dirty="0"/>
              <a:t> to cheat out powerful green creatures.</a:t>
            </a:r>
          </a:p>
          <a:p>
            <a:r>
              <a:rPr lang="en-US" dirty="0"/>
              <a:t>Combine with any other color if mono green is not available. 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88AA6C-40BE-53D5-5980-5480E577D8F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Archetype Objective:</a:t>
            </a:r>
          </a:p>
        </p:txBody>
      </p:sp>
      <p:pic>
        <p:nvPicPr>
          <p:cNvPr id="24" name="Picture Placeholder 23" descr="A card with a green creature and text&#10;&#10;Description automatically generated">
            <a:extLst>
              <a:ext uri="{FF2B5EF4-FFF2-40B4-BE49-F238E27FC236}">
                <a16:creationId xmlns:a16="http://schemas.microsoft.com/office/drawing/2014/main" id="{CC6709DC-AAB9-670C-2253-19B404FA3D7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6" name="Picture Placeholder 5" descr="A card with a snake&#10;&#10;Description automatically generated">
            <a:extLst>
              <a:ext uri="{FF2B5EF4-FFF2-40B4-BE49-F238E27FC236}">
                <a16:creationId xmlns:a16="http://schemas.microsoft.com/office/drawing/2014/main" id="{6BFC1195-C797-4C15-6DD6-B5020C6DDEB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0" name="Picture Placeholder 19" descr="A card with a picture of a tree&#10;&#10;Description automatically generated">
            <a:extLst>
              <a:ext uri="{FF2B5EF4-FFF2-40B4-BE49-F238E27FC236}">
                <a16:creationId xmlns:a16="http://schemas.microsoft.com/office/drawing/2014/main" id="{CA97B34D-1525-DCCE-1FB8-E0AAF2C02D5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2" name="Picture Placeholder 21" descr="A card with a creature on it&#10;&#10;Description automatically generated">
            <a:extLst>
              <a:ext uri="{FF2B5EF4-FFF2-40B4-BE49-F238E27FC236}">
                <a16:creationId xmlns:a16="http://schemas.microsoft.com/office/drawing/2014/main" id="{81FB288B-EB02-7E49-9C28-3BA855CB498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6" name="Picture Placeholder 25" descr="A card with a person in a green robe&#10;&#10;Description automatically generated">
            <a:extLst>
              <a:ext uri="{FF2B5EF4-FFF2-40B4-BE49-F238E27FC236}">
                <a16:creationId xmlns:a16="http://schemas.microsoft.com/office/drawing/2014/main" id="{8874F25D-AA3E-A761-6B97-2BE86F9F879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8" name="Picture Placeholder 27" descr="A card with a green background and a green and black text&#10;&#10;Description automatically generated with medium confidence">
            <a:extLst>
              <a:ext uri="{FF2B5EF4-FFF2-40B4-BE49-F238E27FC236}">
                <a16:creationId xmlns:a16="http://schemas.microsoft.com/office/drawing/2014/main" id="{55531EB2-13F1-DB24-680B-D118FC8B5F9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0" name="Picture Placeholder 29" descr="A card with a cheetah and a person in the woods&#10;&#10;Description automatically generated">
            <a:extLst>
              <a:ext uri="{FF2B5EF4-FFF2-40B4-BE49-F238E27FC236}">
                <a16:creationId xmlns:a16="http://schemas.microsoft.com/office/drawing/2014/main" id="{88A7C11C-CE67-E925-D50F-1E6D7899AFA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" name="Picture Placeholder 2" descr="A card with a cartoon character&#10;&#10;Description automatically generated">
            <a:extLst>
              <a:ext uri="{FF2B5EF4-FFF2-40B4-BE49-F238E27FC236}">
                <a16:creationId xmlns:a16="http://schemas.microsoft.com/office/drawing/2014/main" id="{E039C511-3BBA-032E-25EE-C4B3E5A5DE2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1" name="Picture Placeholder 43">
            <a:extLst>
              <a:ext uri="{FF2B5EF4-FFF2-40B4-BE49-F238E27FC236}">
                <a16:creationId xmlns:a16="http://schemas.microsoft.com/office/drawing/2014/main" id="{33C9A5CE-BAEA-2C29-B770-7E6EFF035E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" b="1055"/>
          <a:stretch/>
        </p:blipFill>
        <p:spPr>
          <a:xfrm>
            <a:off x="8780015" y="587359"/>
            <a:ext cx="900088" cy="881094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5A2B78AD-9E4F-8C39-CFCB-960BCB19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35F0-C564-48E5-861D-3F1829E3EE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04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594526-A5D8-4D8D-DAE1-6DB91997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Blue-based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01D7BB-D133-274F-60A2-18B753B13B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Utilize efficient removal and counterspells to slow down the pace of the game.</a:t>
            </a:r>
          </a:p>
          <a:p>
            <a:r>
              <a:rPr lang="en-US" dirty="0"/>
              <a:t>Once stabilized, end the game with powerful </a:t>
            </a:r>
            <a:r>
              <a:rPr lang="en-US" dirty="0" err="1"/>
              <a:t>planeswalker</a:t>
            </a:r>
            <a:r>
              <a:rPr lang="en-US" dirty="0"/>
              <a:t> spells.</a:t>
            </a:r>
          </a:p>
          <a:p>
            <a:r>
              <a:rPr lang="en-US" dirty="0"/>
              <a:t>Combine with white for board wipes and flexible creatures.</a:t>
            </a:r>
          </a:p>
          <a:p>
            <a:r>
              <a:rPr lang="en-US" dirty="0"/>
              <a:t>Combine with black for hand disruption and spot removal.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88AA6C-40BE-53D5-5980-5480E577D8F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Archetype Objective:</a:t>
            </a:r>
          </a:p>
        </p:txBody>
      </p:sp>
      <p:pic>
        <p:nvPicPr>
          <p:cNvPr id="24" name="Picture Placeholder 23" descr="A card with a group of people smoking&#10;&#10;Description automatically generated">
            <a:extLst>
              <a:ext uri="{FF2B5EF4-FFF2-40B4-BE49-F238E27FC236}">
                <a16:creationId xmlns:a16="http://schemas.microsoft.com/office/drawing/2014/main" id="{5F3F727B-B0EF-F260-B754-1446DBE58A9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6" name="Picture Placeholder 5" descr="A card with a person holding a stick&#10;&#10;Description automatically generated">
            <a:extLst>
              <a:ext uri="{FF2B5EF4-FFF2-40B4-BE49-F238E27FC236}">
                <a16:creationId xmlns:a16="http://schemas.microsoft.com/office/drawing/2014/main" id="{3F5496CB-8C3D-FEF6-F33D-6FEBCA53EBC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0" name="Picture Placeholder 19" descr="A card with a picture of a person in a garment&#10;&#10;Description automatically generated">
            <a:extLst>
              <a:ext uri="{FF2B5EF4-FFF2-40B4-BE49-F238E27FC236}">
                <a16:creationId xmlns:a16="http://schemas.microsoft.com/office/drawing/2014/main" id="{614C22EF-0025-AF22-A3FD-7A9FD7C7292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2" name="Picture Placeholder 21" descr="A card with a person running towards a fire&#10;&#10;Description automatically generated">
            <a:extLst>
              <a:ext uri="{FF2B5EF4-FFF2-40B4-BE49-F238E27FC236}">
                <a16:creationId xmlns:a16="http://schemas.microsoft.com/office/drawing/2014/main" id="{6DF70AB2-EC25-5FA9-6D38-A17CC760FB2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6" name="Picture Placeholder 25" descr="A card with a person casting a spell&#10;&#10;Description automatically generated">
            <a:extLst>
              <a:ext uri="{FF2B5EF4-FFF2-40B4-BE49-F238E27FC236}">
                <a16:creationId xmlns:a16="http://schemas.microsoft.com/office/drawing/2014/main" id="{FF2F930F-FC67-5809-A62D-87FE1E44986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8" name="Picture Placeholder 27" descr="A card with a person in a black robe&#10;&#10;Description automatically generated">
            <a:extLst>
              <a:ext uri="{FF2B5EF4-FFF2-40B4-BE49-F238E27FC236}">
                <a16:creationId xmlns:a16="http://schemas.microsoft.com/office/drawing/2014/main" id="{7B6B2610-96DD-B302-073B-AC9AD4D96300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0" name="Picture Placeholder 29" descr="A card with a person holding a sword&#10;&#10;Description automatically generated">
            <a:extLst>
              <a:ext uri="{FF2B5EF4-FFF2-40B4-BE49-F238E27FC236}">
                <a16:creationId xmlns:a16="http://schemas.microsoft.com/office/drawing/2014/main" id="{D579D827-7D6A-16E1-D806-D627D85E957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" name="Picture Placeholder 2" descr="A card with a person in armor holding a sword&#10;&#10;Description automatically generated">
            <a:extLst>
              <a:ext uri="{FF2B5EF4-FFF2-40B4-BE49-F238E27FC236}">
                <a16:creationId xmlns:a16="http://schemas.microsoft.com/office/drawing/2014/main" id="{5D497AD2-2DB3-CD2F-C375-961AF629E6C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1" name="Picture Placeholder 43">
            <a:extLst>
              <a:ext uri="{FF2B5EF4-FFF2-40B4-BE49-F238E27FC236}">
                <a16:creationId xmlns:a16="http://schemas.microsoft.com/office/drawing/2014/main" id="{C576DA5C-3564-6FE3-9776-A15797270F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" b="1055"/>
          <a:stretch/>
        </p:blipFill>
        <p:spPr>
          <a:xfrm>
            <a:off x="8780015" y="587359"/>
            <a:ext cx="900088" cy="881094"/>
          </a:xfrm>
          <a:prstGeom prst="rect">
            <a:avLst/>
          </a:prstGeom>
        </p:spPr>
      </p:pic>
      <p:pic>
        <p:nvPicPr>
          <p:cNvPr id="32" name="Picture Placeholder 45">
            <a:extLst>
              <a:ext uri="{FF2B5EF4-FFF2-40B4-BE49-F238E27FC236}">
                <a16:creationId xmlns:a16="http://schemas.microsoft.com/office/drawing/2014/main" id="{A5A8EB23-7835-F7F4-57D3-ED5362A301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" b="1055"/>
          <a:stretch/>
        </p:blipFill>
        <p:spPr>
          <a:xfrm>
            <a:off x="9742804" y="587359"/>
            <a:ext cx="900088" cy="881094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83B3DF6F-E8BD-F064-4B74-A0E69F78B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35F0-C564-48E5-861D-3F1829E3EE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43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594526-A5D8-4D8D-DAE1-6DB91997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01D7BB-D133-274F-60A2-18B753B13B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Accelerate your mana with cards that allow you to play additional lands.</a:t>
            </a:r>
          </a:p>
          <a:p>
            <a:r>
              <a:rPr lang="en-US" dirty="0"/>
              <a:t>Disrupt your opponent’s mana base with land destruction abilities. </a:t>
            </a:r>
          </a:p>
          <a:p>
            <a:r>
              <a:rPr lang="en-US" dirty="0"/>
              <a:t>Recur land destruction lands with cards that allow you to play lands from the graveyard.</a:t>
            </a:r>
          </a:p>
          <a:p>
            <a:r>
              <a:rPr lang="en-US" dirty="0"/>
              <a:t>End the game with large creatures or combo lands.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88AA6C-40BE-53D5-5980-5480E577D8F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Archetype Objective:</a:t>
            </a:r>
          </a:p>
        </p:txBody>
      </p:sp>
      <p:pic>
        <p:nvPicPr>
          <p:cNvPr id="24" name="Picture Placeholder 23" descr="A card with a green and white card with a black text&#10;&#10;Description automatically generated">
            <a:extLst>
              <a:ext uri="{FF2B5EF4-FFF2-40B4-BE49-F238E27FC236}">
                <a16:creationId xmlns:a16="http://schemas.microsoft.com/office/drawing/2014/main" id="{BC4A9C8E-52FC-38E3-82E8-4CC9DA5F0C0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6" name="Picture Placeholder 5" descr="A card with a person holding a stick&#10;&#10;Description automatically generated">
            <a:extLst>
              <a:ext uri="{FF2B5EF4-FFF2-40B4-BE49-F238E27FC236}">
                <a16:creationId xmlns:a16="http://schemas.microsoft.com/office/drawing/2014/main" id="{1EB74F1B-A7E1-1A85-0445-B3E790E0FD8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0" name="Picture Placeholder 19" descr="A card with a green and black background&#10;&#10;Description automatically generated">
            <a:extLst>
              <a:ext uri="{FF2B5EF4-FFF2-40B4-BE49-F238E27FC236}">
                <a16:creationId xmlns:a16="http://schemas.microsoft.com/office/drawing/2014/main" id="{45124CAC-DC41-7D12-B140-D6D2F89A27C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2" name="Picture Placeholder 21" descr="A card with a lizard and a person in the background&#10;&#10;Description automatically generated">
            <a:extLst>
              <a:ext uri="{FF2B5EF4-FFF2-40B4-BE49-F238E27FC236}">
                <a16:creationId xmlns:a16="http://schemas.microsoft.com/office/drawing/2014/main" id="{40946B79-11AA-B5B5-7295-AED6681A688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6" name="Picture Placeholder 25" descr="A card with a picture of a person in the water&#10;&#10;Description automatically generated">
            <a:extLst>
              <a:ext uri="{FF2B5EF4-FFF2-40B4-BE49-F238E27FC236}">
                <a16:creationId xmlns:a16="http://schemas.microsoft.com/office/drawing/2014/main" id="{16772CA2-39F6-F883-4409-7C970550483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8" name="Picture Placeholder 27" descr="A game card with a couple of men in front of a castle&#10;&#10;Description automatically generated">
            <a:extLst>
              <a:ext uri="{FF2B5EF4-FFF2-40B4-BE49-F238E27FC236}">
                <a16:creationId xmlns:a16="http://schemas.microsoft.com/office/drawing/2014/main" id="{CE5B80AC-1F0F-D7D2-A937-2179D0B19273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0" name="Picture Placeholder 29" descr="A card with a landscape and text&#10;&#10;Description automatically generated">
            <a:extLst>
              <a:ext uri="{FF2B5EF4-FFF2-40B4-BE49-F238E27FC236}">
                <a16:creationId xmlns:a16="http://schemas.microsoft.com/office/drawing/2014/main" id="{E3CFE2AF-B97C-A7A2-04BB-4F5C99A3FEA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" name="Picture Placeholder 2" descr="A card with a picture of a building and a large statue&#10;&#10;Description automatically generated">
            <a:extLst>
              <a:ext uri="{FF2B5EF4-FFF2-40B4-BE49-F238E27FC236}">
                <a16:creationId xmlns:a16="http://schemas.microsoft.com/office/drawing/2014/main" id="{64E9ADB0-62DB-D590-D89B-45BA7242968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1" name="Picture Placeholder 43">
            <a:extLst>
              <a:ext uri="{FF2B5EF4-FFF2-40B4-BE49-F238E27FC236}">
                <a16:creationId xmlns:a16="http://schemas.microsoft.com/office/drawing/2014/main" id="{9BF4A927-3C93-B2BB-D792-AEB6B63458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" b="1055"/>
          <a:stretch/>
        </p:blipFill>
        <p:spPr>
          <a:xfrm>
            <a:off x="8780015" y="587359"/>
            <a:ext cx="900088" cy="881094"/>
          </a:xfrm>
          <a:prstGeom prst="rect">
            <a:avLst/>
          </a:prstGeom>
        </p:spPr>
      </p:pic>
      <p:pic>
        <p:nvPicPr>
          <p:cNvPr id="32" name="Picture Placeholder 45" descr="A logo of a dragon&#10;&#10;Description automatically generated">
            <a:extLst>
              <a:ext uri="{FF2B5EF4-FFF2-40B4-BE49-F238E27FC236}">
                <a16:creationId xmlns:a16="http://schemas.microsoft.com/office/drawing/2014/main" id="{7ADD76CE-44C0-3224-CC38-D57E00819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" b="1055"/>
          <a:stretch>
            <a:fillRect/>
          </a:stretch>
        </p:blipFill>
        <p:spPr>
          <a:xfrm>
            <a:off x="9742804" y="587359"/>
            <a:ext cx="900088" cy="881094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B2201098-8274-A200-3B76-7F5886F5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35F0-C564-48E5-861D-3F1829E3EE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08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594526-A5D8-4D8D-DAE1-6DB91997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01D7BB-D133-274F-60A2-18B753B13B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Prioritize drafting lands to enable a four or five color mana base.</a:t>
            </a:r>
          </a:p>
          <a:p>
            <a:r>
              <a:rPr lang="en-US" dirty="0"/>
              <a:t>Utilize creatures and spells that become cheaper or benefit from a multi-colored mana base.</a:t>
            </a:r>
          </a:p>
          <a:p>
            <a:r>
              <a:rPr lang="en-US" dirty="0"/>
              <a:t>Consider cards that help produce multiple colors.</a:t>
            </a:r>
          </a:p>
          <a:p>
            <a:r>
              <a:rPr lang="en-US" dirty="0"/>
              <a:t>Draft powerful spells from any color that your mana base supports.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88AA6C-40BE-53D5-5980-5480E577D8F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Archetype Objective:</a:t>
            </a:r>
          </a:p>
        </p:txBody>
      </p:sp>
      <p:pic>
        <p:nvPicPr>
          <p:cNvPr id="24" name="Picture Placeholder 23" descr="A card with a green monster with orange and yellow arms&#10;&#10;Description automatically generated">
            <a:extLst>
              <a:ext uri="{FF2B5EF4-FFF2-40B4-BE49-F238E27FC236}">
                <a16:creationId xmlns:a16="http://schemas.microsoft.com/office/drawing/2014/main" id="{927FA692-A72E-8779-2C8C-45F9B0BAC17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6" name="Picture Placeholder 5" descr="A card with a person in a tree&#10;&#10;Description automatically generated">
            <a:extLst>
              <a:ext uri="{FF2B5EF4-FFF2-40B4-BE49-F238E27FC236}">
                <a16:creationId xmlns:a16="http://schemas.microsoft.com/office/drawing/2014/main" id="{4D90908A-1A0C-B9A0-EF19-F7AB9997F06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0" name="Picture Placeholder 19" descr="A card with a picture of a battle&#10;&#10;Description automatically generated">
            <a:extLst>
              <a:ext uri="{FF2B5EF4-FFF2-40B4-BE49-F238E27FC236}">
                <a16:creationId xmlns:a16="http://schemas.microsoft.com/office/drawing/2014/main" id="{8D2726FC-E7FD-147E-BE46-9347E21204A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2" name="Picture Placeholder 21" descr="A card with a green creature sitting on a tree&#10;&#10;Description automatically generated">
            <a:extLst>
              <a:ext uri="{FF2B5EF4-FFF2-40B4-BE49-F238E27FC236}">
                <a16:creationId xmlns:a16="http://schemas.microsoft.com/office/drawing/2014/main" id="{F926E150-79EA-7FE5-8044-6C4963FBB5F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6" name="Picture Placeholder 25" descr="A card with a dragon on it&#10;&#10;Description automatically generated">
            <a:extLst>
              <a:ext uri="{FF2B5EF4-FFF2-40B4-BE49-F238E27FC236}">
                <a16:creationId xmlns:a16="http://schemas.microsoft.com/office/drawing/2014/main" id="{ED1D98E7-15A2-3C60-FD2A-81A92E04C90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8" name="Picture Placeholder 27" descr="A card with a person with colorful lights&#10;&#10;Description automatically generated with medium confidence">
            <a:extLst>
              <a:ext uri="{FF2B5EF4-FFF2-40B4-BE49-F238E27FC236}">
                <a16:creationId xmlns:a16="http://schemas.microsoft.com/office/drawing/2014/main" id="{F6382811-44FD-97F6-53E9-28D1A438B13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0" name="Picture Placeholder 29" descr="A card with a volcano and lava falling from it&#10;&#10;Description automatically generated">
            <a:extLst>
              <a:ext uri="{FF2B5EF4-FFF2-40B4-BE49-F238E27FC236}">
                <a16:creationId xmlns:a16="http://schemas.microsoft.com/office/drawing/2014/main" id="{82820A63-68A5-0BA7-626E-346D41AB96B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" name="Picture Placeholder 2" descr="A card with a monster and a stone wall&#10;&#10;Description automatically generated">
            <a:extLst>
              <a:ext uri="{FF2B5EF4-FFF2-40B4-BE49-F238E27FC236}">
                <a16:creationId xmlns:a16="http://schemas.microsoft.com/office/drawing/2014/main" id="{F8F844CE-8DCC-4212-480E-F3095CD3805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1" name="Picture Placeholder 43">
            <a:extLst>
              <a:ext uri="{FF2B5EF4-FFF2-40B4-BE49-F238E27FC236}">
                <a16:creationId xmlns:a16="http://schemas.microsoft.com/office/drawing/2014/main" id="{0F505162-D785-1CB9-E013-791D31F185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" b="1055"/>
          <a:stretch/>
        </p:blipFill>
        <p:spPr>
          <a:xfrm>
            <a:off x="8780015" y="587359"/>
            <a:ext cx="900088" cy="881094"/>
          </a:xfrm>
          <a:prstGeom prst="rect">
            <a:avLst/>
          </a:prstGeom>
        </p:spPr>
      </p:pic>
      <p:pic>
        <p:nvPicPr>
          <p:cNvPr id="32" name="Picture Placeholder 45" descr="A logo of a dragon&#10;&#10;Description automatically generated">
            <a:extLst>
              <a:ext uri="{FF2B5EF4-FFF2-40B4-BE49-F238E27FC236}">
                <a16:creationId xmlns:a16="http://schemas.microsoft.com/office/drawing/2014/main" id="{329C1214-4C29-3091-24AE-E3681C131B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" b="1055"/>
          <a:stretch>
            <a:fillRect/>
          </a:stretch>
        </p:blipFill>
        <p:spPr>
          <a:xfrm>
            <a:off x="9742804" y="587359"/>
            <a:ext cx="900088" cy="881094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B507556A-DD96-C0C7-FF54-79AFB359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35F0-C564-48E5-861D-3F1829E3EE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594526-A5D8-4D8D-DAE1-6DB91997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01D7BB-D133-274F-60A2-18B753B13B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 mana rocks to increase mana production.</a:t>
            </a:r>
          </a:p>
          <a:p>
            <a:r>
              <a:rPr lang="en-US" dirty="0"/>
              <a:t>Use lands that accelerate out artifact spells. </a:t>
            </a:r>
          </a:p>
          <a:p>
            <a:r>
              <a:rPr lang="en-US" dirty="0"/>
              <a:t>End the game with expensive creatures or artifact construct tokens.</a:t>
            </a:r>
          </a:p>
          <a:p>
            <a:r>
              <a:rPr lang="en-US" i="1" dirty="0"/>
              <a:t>Shops benefits from not having color difficult requirements.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88AA6C-40BE-53D5-5980-5480E577D8F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Archetype Objective:</a:t>
            </a:r>
          </a:p>
        </p:txBody>
      </p:sp>
      <p:pic>
        <p:nvPicPr>
          <p:cNvPr id="24" name="Picture Placeholder 23" descr="A card with a gold ring on it&#10;&#10;Description automatically generated">
            <a:extLst>
              <a:ext uri="{FF2B5EF4-FFF2-40B4-BE49-F238E27FC236}">
                <a16:creationId xmlns:a16="http://schemas.microsoft.com/office/drawing/2014/main" id="{6E3438EA-7F2D-4E4C-C8C0-9BFA5F073B3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6" name="Picture Placeholder 5" descr="A card with a picture of a tower&#10;&#10;Description automatically generated">
            <a:extLst>
              <a:ext uri="{FF2B5EF4-FFF2-40B4-BE49-F238E27FC236}">
                <a16:creationId xmlns:a16="http://schemas.microsoft.com/office/drawing/2014/main" id="{B3E13BB0-ABBC-9DB4-BA6E-3B9B770A91D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0" name="Picture Placeholder 19" descr="A card with a black tower&#10;&#10;Description automatically generated">
            <a:extLst>
              <a:ext uri="{FF2B5EF4-FFF2-40B4-BE49-F238E27FC236}">
                <a16:creationId xmlns:a16="http://schemas.microsoft.com/office/drawing/2014/main" id="{519FB69B-43F7-1D43-5BC3-1982FD28517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2" name="Picture Placeholder 21" descr="A card with a person in a library&#10;&#10;Description automatically generated">
            <a:extLst>
              <a:ext uri="{FF2B5EF4-FFF2-40B4-BE49-F238E27FC236}">
                <a16:creationId xmlns:a16="http://schemas.microsoft.com/office/drawing/2014/main" id="{19D2096A-6280-73E3-AADC-7EDE3D4FE5D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6" name="Picture Placeholder 25" descr="A card with a character in armor&#10;&#10;Description automatically generated">
            <a:extLst>
              <a:ext uri="{FF2B5EF4-FFF2-40B4-BE49-F238E27FC236}">
                <a16:creationId xmlns:a16="http://schemas.microsoft.com/office/drawing/2014/main" id="{06CC8C83-B3DD-D5A0-55CB-9E89680BE2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8" name="Picture Placeholder 27" descr="A card with a picture of a person holding a staff&#10;&#10;Description automatically generated">
            <a:extLst>
              <a:ext uri="{FF2B5EF4-FFF2-40B4-BE49-F238E27FC236}">
                <a16:creationId xmlns:a16="http://schemas.microsoft.com/office/drawing/2014/main" id="{B08B93D9-EEBF-C57F-2E08-39AB6F568D4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0" name="Picture Placeholder 29" descr="A card with a picture of a skull&#10;&#10;Description automatically generated">
            <a:extLst>
              <a:ext uri="{FF2B5EF4-FFF2-40B4-BE49-F238E27FC236}">
                <a16:creationId xmlns:a16="http://schemas.microsoft.com/office/drawing/2014/main" id="{FB83C7AD-BFE7-9A26-BDC4-B2B2D944A480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" name="Picture Placeholder 2" descr="A card with a picture of a robot&#10;&#10;Description automatically generated">
            <a:extLst>
              <a:ext uri="{FF2B5EF4-FFF2-40B4-BE49-F238E27FC236}">
                <a16:creationId xmlns:a16="http://schemas.microsoft.com/office/drawing/2014/main" id="{A7CD0033-4A9D-A9E9-5AA4-2A4524D942A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1" name="Picture Placeholder 43">
            <a:extLst>
              <a:ext uri="{FF2B5EF4-FFF2-40B4-BE49-F238E27FC236}">
                <a16:creationId xmlns:a16="http://schemas.microsoft.com/office/drawing/2014/main" id="{2FEBF4B9-205A-BF76-720E-028715FA5D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1055" b="1055"/>
          <a:stretch/>
        </p:blipFill>
        <p:spPr>
          <a:xfrm>
            <a:off x="8780015" y="587359"/>
            <a:ext cx="900088" cy="881094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26A98F7B-83C2-870E-AB20-33AF569A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35F0-C564-48E5-861D-3F1829E3EE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77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594526-A5D8-4D8D-DAE1-6DB91997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Artifacts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01D7BB-D133-274F-60A2-18B753B13B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Pair cheap artifacts with cards that benefit from controlling artifacts. </a:t>
            </a:r>
          </a:p>
          <a:p>
            <a:r>
              <a:rPr lang="en-US" dirty="0"/>
              <a:t>Advance the board with artifact construct tokens or recurring artifact ‘value engines’. </a:t>
            </a:r>
          </a:p>
          <a:p>
            <a:r>
              <a:rPr lang="en-US" dirty="0"/>
              <a:t>Cheat out expensive artifacts with </a:t>
            </a:r>
            <a:r>
              <a:rPr lang="en-US" i="1" dirty="0"/>
              <a:t>Tinker</a:t>
            </a:r>
            <a:r>
              <a:rPr lang="en-US" dirty="0"/>
              <a:t>. </a:t>
            </a:r>
          </a:p>
          <a:p>
            <a:r>
              <a:rPr lang="en-US" dirty="0"/>
              <a:t>Combine </a:t>
            </a:r>
            <a:r>
              <a:rPr lang="en-US" i="1" dirty="0" err="1"/>
              <a:t>Tolarian</a:t>
            </a:r>
            <a:r>
              <a:rPr lang="en-US" i="1" dirty="0"/>
              <a:t> Academy</a:t>
            </a:r>
            <a:r>
              <a:rPr lang="en-US" dirty="0"/>
              <a:t> with 0 and 1-cost artifacts.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88AA6C-40BE-53D5-5980-5480E577D8F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Archetype Objective:</a:t>
            </a:r>
          </a:p>
        </p:txBody>
      </p:sp>
      <p:pic>
        <p:nvPicPr>
          <p:cNvPr id="24" name="Picture Placeholder 23" descr="A card with a picture of a hand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2EE132FF-8EA2-8384-3212-82B07BCFC63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6" name="Picture Placeholder 5" descr="A card with a person in a cape&#10;&#10;Description automatically generated">
            <a:extLst>
              <a:ext uri="{FF2B5EF4-FFF2-40B4-BE49-F238E27FC236}">
                <a16:creationId xmlns:a16="http://schemas.microsoft.com/office/drawing/2014/main" id="{671C4FED-3BCE-E9DD-D90D-384D21B18C8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0" name="Picture Placeholder 19" descr="A card with a turtle in the back&#10;&#10;Description automatically generated">
            <a:extLst>
              <a:ext uri="{FF2B5EF4-FFF2-40B4-BE49-F238E27FC236}">
                <a16:creationId xmlns:a16="http://schemas.microsoft.com/office/drawing/2014/main" id="{4FEB0F2F-4197-9295-C143-D8CC01C566B2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2" name="Picture Placeholder 21" descr="A card with a picture of a person holding a ball&#10;&#10;Description automatically generated">
            <a:extLst>
              <a:ext uri="{FF2B5EF4-FFF2-40B4-BE49-F238E27FC236}">
                <a16:creationId xmlns:a16="http://schemas.microsoft.com/office/drawing/2014/main" id="{9C9C08F3-7515-6F0E-FA75-9836CBC9D55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6" name="Picture Placeholder 25" descr="A card with a picture of a horse and lightning&#10;&#10;Description automatically generated">
            <a:extLst>
              <a:ext uri="{FF2B5EF4-FFF2-40B4-BE49-F238E27FC236}">
                <a16:creationId xmlns:a16="http://schemas.microsoft.com/office/drawing/2014/main" id="{64158FA3-27A5-C6DD-8569-249D9FF3AF4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28" name="Picture Placeholder 27" descr="A card with a building and towers&#10;&#10;Description automatically generated">
            <a:extLst>
              <a:ext uri="{FF2B5EF4-FFF2-40B4-BE49-F238E27FC236}">
                <a16:creationId xmlns:a16="http://schemas.microsoft.com/office/drawing/2014/main" id="{C7E5885E-C41B-16EC-44C9-98A6C153A154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0" name="Picture Placeholder 29" descr="A card with a picture of a person holding a staff&#10;&#10;Description automatically generated">
            <a:extLst>
              <a:ext uri="{FF2B5EF4-FFF2-40B4-BE49-F238E27FC236}">
                <a16:creationId xmlns:a16="http://schemas.microsoft.com/office/drawing/2014/main" id="{F1FCDFF7-0863-90EA-EA85-C4D3A2B9C98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" name="Picture Placeholder 2" descr="A card with a person holding a sculpture&#10;&#10;Description automatically generated">
            <a:extLst>
              <a:ext uri="{FF2B5EF4-FFF2-40B4-BE49-F238E27FC236}">
                <a16:creationId xmlns:a16="http://schemas.microsoft.com/office/drawing/2014/main" id="{E67F920B-A38C-0BFD-ABE9-6711E864FF3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r="1531"/>
          <a:stretch>
            <a:fillRect/>
          </a:stretch>
        </p:blipFill>
        <p:spPr/>
      </p:pic>
      <p:pic>
        <p:nvPicPr>
          <p:cNvPr id="31" name="Picture Placeholder 43">
            <a:extLst>
              <a:ext uri="{FF2B5EF4-FFF2-40B4-BE49-F238E27FC236}">
                <a16:creationId xmlns:a16="http://schemas.microsoft.com/office/drawing/2014/main" id="{DC250BC3-5398-1C44-BA18-93CAA18E76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" b="1055"/>
          <a:stretch/>
        </p:blipFill>
        <p:spPr>
          <a:xfrm>
            <a:off x="8780015" y="587359"/>
            <a:ext cx="900088" cy="881094"/>
          </a:xfrm>
          <a:prstGeom prst="rect">
            <a:avLst/>
          </a:prstGeom>
        </p:spPr>
      </p:pic>
      <p:pic>
        <p:nvPicPr>
          <p:cNvPr id="32" name="Picture Placeholder 45">
            <a:extLst>
              <a:ext uri="{FF2B5EF4-FFF2-40B4-BE49-F238E27FC236}">
                <a16:creationId xmlns:a16="http://schemas.microsoft.com/office/drawing/2014/main" id="{062811EC-5A82-A2A1-CB0C-CB6432F96E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1055" b="1055"/>
          <a:stretch/>
        </p:blipFill>
        <p:spPr>
          <a:xfrm>
            <a:off x="9742804" y="587359"/>
            <a:ext cx="900088" cy="881094"/>
          </a:xfrm>
          <a:prstGeom prst="rect">
            <a:avLst/>
          </a:prstGeom>
        </p:spPr>
      </p:pic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2516F317-5DAE-D90E-BEA9-4E4530819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435F0-C564-48E5-861D-3F1829E3EE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12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098524CC-B96B-4818-B08C-772E5808028A}" vid="{589116E5-3A03-4397-AC2D-94E78836B8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9efa2e2-5409-4b35-9714-ada0138ee76c}" enabled="0" method="" siteId="{79efa2e2-5409-4b35-9714-ada0138ee76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Cube Players Guide</Template>
  <TotalTime>663</TotalTime>
  <Words>647</Words>
  <Application>Microsoft Office PowerPoint</Application>
  <PresentationFormat>Widescreen</PresentationFormat>
  <Paragraphs>95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Beleren2016</vt:lpstr>
      <vt:lpstr>Beleren2016 Small Caps</vt:lpstr>
      <vt:lpstr>Office Theme</vt:lpstr>
      <vt:lpstr>The People’s Cube</vt:lpstr>
      <vt:lpstr>Cube Philosophy and Table of Contents</vt:lpstr>
      <vt:lpstr>White-based Aggro</vt:lpstr>
      <vt:lpstr>Green Ramp</vt:lpstr>
      <vt:lpstr>Blue-based Control</vt:lpstr>
      <vt:lpstr>Lands</vt:lpstr>
      <vt:lpstr>Domain</vt:lpstr>
      <vt:lpstr>Shops</vt:lpstr>
      <vt:lpstr>Blue Artifacts</vt:lpstr>
      <vt:lpstr>Reanimator</vt:lpstr>
      <vt:lpstr>Wheel Combo</vt:lpstr>
      <vt:lpstr>Storm Combo</vt:lpstr>
      <vt:lpstr>Big Creature Combo</vt:lpstr>
      <vt:lpstr>Notable Recent Additions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Nick Barreca</dc:creator>
  <cp:lastModifiedBy>Nick Barreca</cp:lastModifiedBy>
  <cp:revision>1</cp:revision>
  <dcterms:created xsi:type="dcterms:W3CDTF">2024-08-16T07:37:07Z</dcterms:created>
  <dcterms:modified xsi:type="dcterms:W3CDTF">2024-08-17T08:07:45Z</dcterms:modified>
</cp:coreProperties>
</file>